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56" r:id="rId2"/>
    <p:sldId id="257" r:id="rId3"/>
  </p:sldIdLst>
  <p:sldSz cx="6858000" cy="9906000" type="A4"/>
  <p:notesSz cx="6735763" cy="9866313"/>
  <p:defaultTextStyle>
    <a:defPPr>
      <a:defRPr lang="en-US"/>
    </a:defPPr>
    <a:lvl1pPr marL="0" algn="l" defTabSz="457168" rtl="0" eaLnBrk="1" latinLnBrk="0" hangingPunct="1">
      <a:defRPr sz="1800" kern="1200">
        <a:solidFill>
          <a:schemeClr val="tx1"/>
        </a:solidFill>
        <a:latin typeface="+mn-lt"/>
        <a:ea typeface="+mn-ea"/>
        <a:cs typeface="+mn-cs"/>
      </a:defRPr>
    </a:lvl1pPr>
    <a:lvl2pPr marL="457168" algn="l" defTabSz="457168" rtl="0" eaLnBrk="1" latinLnBrk="0" hangingPunct="1">
      <a:defRPr sz="1800" kern="1200">
        <a:solidFill>
          <a:schemeClr val="tx1"/>
        </a:solidFill>
        <a:latin typeface="+mn-lt"/>
        <a:ea typeface="+mn-ea"/>
        <a:cs typeface="+mn-cs"/>
      </a:defRPr>
    </a:lvl2pPr>
    <a:lvl3pPr marL="914335" algn="l" defTabSz="457168" rtl="0" eaLnBrk="1" latinLnBrk="0" hangingPunct="1">
      <a:defRPr sz="1800" kern="1200">
        <a:solidFill>
          <a:schemeClr val="tx1"/>
        </a:solidFill>
        <a:latin typeface="+mn-lt"/>
        <a:ea typeface="+mn-ea"/>
        <a:cs typeface="+mn-cs"/>
      </a:defRPr>
    </a:lvl3pPr>
    <a:lvl4pPr marL="1371503" algn="l" defTabSz="457168" rtl="0" eaLnBrk="1" latinLnBrk="0" hangingPunct="1">
      <a:defRPr sz="1800" kern="1200">
        <a:solidFill>
          <a:schemeClr val="tx1"/>
        </a:solidFill>
        <a:latin typeface="+mn-lt"/>
        <a:ea typeface="+mn-ea"/>
        <a:cs typeface="+mn-cs"/>
      </a:defRPr>
    </a:lvl4pPr>
    <a:lvl5pPr marL="1828669" algn="l" defTabSz="457168" rtl="0" eaLnBrk="1" latinLnBrk="0" hangingPunct="1">
      <a:defRPr sz="1800" kern="1200">
        <a:solidFill>
          <a:schemeClr val="tx1"/>
        </a:solidFill>
        <a:latin typeface="+mn-lt"/>
        <a:ea typeface="+mn-ea"/>
        <a:cs typeface="+mn-cs"/>
      </a:defRPr>
    </a:lvl5pPr>
    <a:lvl6pPr marL="2285837" algn="l" defTabSz="457168" rtl="0" eaLnBrk="1" latinLnBrk="0" hangingPunct="1">
      <a:defRPr sz="1800" kern="1200">
        <a:solidFill>
          <a:schemeClr val="tx1"/>
        </a:solidFill>
        <a:latin typeface="+mn-lt"/>
        <a:ea typeface="+mn-ea"/>
        <a:cs typeface="+mn-cs"/>
      </a:defRPr>
    </a:lvl6pPr>
    <a:lvl7pPr marL="2743004" algn="l" defTabSz="457168" rtl="0" eaLnBrk="1" latinLnBrk="0" hangingPunct="1">
      <a:defRPr sz="1800" kern="1200">
        <a:solidFill>
          <a:schemeClr val="tx1"/>
        </a:solidFill>
        <a:latin typeface="+mn-lt"/>
        <a:ea typeface="+mn-ea"/>
        <a:cs typeface="+mn-cs"/>
      </a:defRPr>
    </a:lvl7pPr>
    <a:lvl8pPr marL="3200172" algn="l" defTabSz="457168" rtl="0" eaLnBrk="1" latinLnBrk="0" hangingPunct="1">
      <a:defRPr sz="1800" kern="1200">
        <a:solidFill>
          <a:schemeClr val="tx1"/>
        </a:solidFill>
        <a:latin typeface="+mn-lt"/>
        <a:ea typeface="+mn-ea"/>
        <a:cs typeface="+mn-cs"/>
      </a:defRPr>
    </a:lvl8pPr>
    <a:lvl9pPr marL="3657339" algn="l" defTabSz="457168"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143" userDrawn="1">
          <p15:clr>
            <a:srgbClr val="A4A3A4"/>
          </p15:clr>
        </p15:guide>
        <p15:guide id="2" pos="216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8C85A"/>
    <a:srgbClr val="FC790C"/>
    <a:srgbClr val="F1172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7500" autoAdjust="0"/>
    <p:restoredTop sz="94660"/>
  </p:normalViewPr>
  <p:slideViewPr>
    <p:cSldViewPr snapToGrid="0" showGuides="1">
      <p:cViewPr>
        <p:scale>
          <a:sx n="150" d="100"/>
          <a:sy n="150" d="100"/>
        </p:scale>
        <p:origin x="108" y="-1116"/>
      </p:cViewPr>
      <p:guideLst>
        <p:guide orient="horz" pos="3143"/>
        <p:guide pos="216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1"/>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r>
              <a:rPr lang="ja-JP"/>
              <a:t>軽油価格高騰の推移（円</a:t>
            </a:r>
            <a:r>
              <a:rPr lang="en-US"/>
              <a:t>/</a:t>
            </a:r>
            <a:r>
              <a:rPr lang="ja-JP"/>
              <a:t>㍑）</a:t>
            </a:r>
          </a:p>
        </c:rich>
      </c:tx>
      <c:overlay val="0"/>
      <c:spPr>
        <a:noFill/>
        <a:ln>
          <a:noFill/>
        </a:ln>
        <a:effectLst/>
      </c:spPr>
      <c:txPr>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endParaRPr lang="ja-JP"/>
        </a:p>
      </c:txPr>
    </c:title>
    <c:autoTitleDeleted val="0"/>
    <c:view3D>
      <c:rotX val="0"/>
      <c:rotY val="0"/>
      <c:depthPercent val="60"/>
      <c:rAngAx val="0"/>
      <c:perspective val="100"/>
    </c:view3D>
    <c:floor>
      <c:thickness val="0"/>
      <c:spPr>
        <a:solidFill>
          <a:schemeClr val="lt1">
            <a:lumMod val="95000"/>
          </a:schemeClr>
        </a:solid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5.4291357826379741E-2"/>
          <c:y val="7.1466666666666651E-2"/>
          <c:w val="0.92477548173990076"/>
          <c:h val="0.78276068824730238"/>
        </c:manualLayout>
      </c:layout>
      <c:bar3DChart>
        <c:barDir val="col"/>
        <c:grouping val="clustered"/>
        <c:varyColors val="0"/>
        <c:ser>
          <c:idx val="0"/>
          <c:order val="0"/>
          <c:tx>
            <c:v>軽油価格高騰の推移</c:v>
          </c:tx>
          <c:spPr>
            <a:solidFill>
              <a:schemeClr val="accent1">
                <a:alpha val="85000"/>
              </a:schemeClr>
            </a:solidFill>
            <a:ln w="9525" cap="flat" cmpd="sng" algn="ctr">
              <a:solidFill>
                <a:schemeClr val="tx1"/>
              </a:solidFill>
              <a:round/>
            </a:ln>
            <a:effectLst/>
            <a:sp3d contourW="9525">
              <a:contourClr>
                <a:schemeClr val="tx1"/>
              </a:contourClr>
            </a:sp3d>
          </c:spPr>
          <c:invertIfNegative val="0"/>
          <c:dPt>
            <c:idx val="4"/>
            <c:invertIfNegative val="0"/>
            <c:bubble3D val="0"/>
            <c:spPr>
              <a:solidFill>
                <a:srgbClr val="FF0000"/>
              </a:solidFill>
              <a:ln w="9525" cap="flat" cmpd="sng" algn="ctr">
                <a:solidFill>
                  <a:schemeClr val="tx1"/>
                </a:solidFill>
                <a:round/>
              </a:ln>
              <a:effectLst/>
              <a:sp3d contourW="9525">
                <a:contourClr>
                  <a:schemeClr val="tx1"/>
                </a:contourClr>
              </a:sp3d>
            </c:spPr>
            <c:extLst>
              <c:ext xmlns:c16="http://schemas.microsoft.com/office/drawing/2014/chart" uri="{C3380CC4-5D6E-409C-BE32-E72D297353CC}">
                <c16:uniqueId val="{00000001-560A-458F-8707-A31058949007}"/>
              </c:ext>
            </c:extLst>
          </c:dPt>
          <c:dLbls>
            <c:dLbl>
              <c:idx val="4"/>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dk1">
                          <a:lumMod val="75000"/>
                          <a:lumOff val="25000"/>
                        </a:schemeClr>
                      </a:solidFill>
                      <a:latin typeface="+mn-lt"/>
                      <a:ea typeface="+mn-ea"/>
                      <a:cs typeface="+mn-cs"/>
                    </a:defRPr>
                  </a:pPr>
                  <a:endParaRPr lang="ja-JP"/>
                </a:p>
              </c:txPr>
              <c:showLegendKey val="0"/>
              <c:showVal val="1"/>
              <c:showCatName val="0"/>
              <c:showSerName val="0"/>
              <c:showPercent val="0"/>
              <c:showBubbleSize val="0"/>
              <c:extLst>
                <c:ext xmlns:c16="http://schemas.microsoft.com/office/drawing/2014/chart" uri="{C3380CC4-5D6E-409C-BE32-E72D297353CC}">
                  <c16:uniqueId val="{00000001-560A-458F-8707-A31058949007}"/>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dk1">
                        <a:lumMod val="75000"/>
                        <a:lumOff val="25000"/>
                      </a:schemeClr>
                    </a:solidFill>
                    <a:latin typeface="+mn-lt"/>
                    <a:ea typeface="+mn-ea"/>
                    <a:cs typeface="+mn-cs"/>
                  </a:defRPr>
                </a:pPr>
                <a:endParaRPr lang="ja-JP"/>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Sheet1!$C$3:$C$7</c:f>
              <c:strCache>
                <c:ptCount val="5"/>
                <c:pt idx="0">
                  <c:v>R2.10</c:v>
                </c:pt>
                <c:pt idx="1">
                  <c:v>R3.1</c:v>
                </c:pt>
                <c:pt idx="2">
                  <c:v>R3.4</c:v>
                </c:pt>
                <c:pt idx="3">
                  <c:v>R3.7</c:v>
                </c:pt>
                <c:pt idx="4">
                  <c:v>R3.10</c:v>
                </c:pt>
              </c:strCache>
              <c:extLst/>
            </c:strRef>
          </c:cat>
          <c:val>
            <c:numRef>
              <c:f>Sheet1!$D$3:$D$7</c:f>
              <c:numCache>
                <c:formatCode>General</c:formatCode>
                <c:ptCount val="5"/>
                <c:pt idx="0">
                  <c:v>112.8</c:v>
                </c:pt>
                <c:pt idx="1">
                  <c:v>118.7</c:v>
                </c:pt>
                <c:pt idx="2">
                  <c:v>129.30000000000001</c:v>
                </c:pt>
                <c:pt idx="3">
                  <c:v>138.4</c:v>
                </c:pt>
                <c:pt idx="4">
                  <c:v>146.4</c:v>
                </c:pt>
              </c:numCache>
              <c:extLst/>
            </c:numRef>
          </c:val>
          <c:extLst>
            <c:ext xmlns:c16="http://schemas.microsoft.com/office/drawing/2014/chart" uri="{C3380CC4-5D6E-409C-BE32-E72D297353CC}">
              <c16:uniqueId val="{00000002-560A-458F-8707-A31058949007}"/>
            </c:ext>
          </c:extLst>
        </c:ser>
        <c:dLbls>
          <c:showLegendKey val="0"/>
          <c:showVal val="1"/>
          <c:showCatName val="0"/>
          <c:showSerName val="0"/>
          <c:showPercent val="0"/>
          <c:showBubbleSize val="0"/>
        </c:dLbls>
        <c:gapWidth val="65"/>
        <c:shape val="box"/>
        <c:axId val="611955632"/>
        <c:axId val="611947432"/>
        <c:axId val="0"/>
      </c:bar3DChart>
      <c:catAx>
        <c:axId val="611955632"/>
        <c:scaling>
          <c:orientation val="minMax"/>
        </c:scaling>
        <c:delete val="0"/>
        <c:axPos val="b"/>
        <c:numFmt formatCode="General" sourceLinked="1"/>
        <c:majorTickMark val="none"/>
        <c:minorTickMark val="none"/>
        <c:tickLblPos val="nextTo"/>
        <c:spPr>
          <a:noFill/>
          <a:ln w="19050" cap="flat" cmpd="sng" algn="ctr">
            <a:solidFill>
              <a:schemeClr val="dk1">
                <a:lumMod val="75000"/>
                <a:lumOff val="25000"/>
              </a:schemeClr>
            </a:solidFill>
            <a:round/>
          </a:ln>
          <a:effectLst/>
        </c:spPr>
        <c:txPr>
          <a:bodyPr rot="-60000000" spcFirstLastPara="1" vertOverflow="ellipsis" vert="horz" wrap="square" anchor="ctr" anchorCtr="1"/>
          <a:lstStyle/>
          <a:p>
            <a:pPr>
              <a:defRPr sz="1050" b="1" i="0" u="none" strike="noStrike" kern="1200" cap="all" baseline="0">
                <a:solidFill>
                  <a:schemeClr val="dk1">
                    <a:lumMod val="75000"/>
                    <a:lumOff val="25000"/>
                  </a:schemeClr>
                </a:solidFill>
                <a:latin typeface="+mn-lt"/>
                <a:ea typeface="+mn-ea"/>
                <a:cs typeface="+mn-cs"/>
              </a:defRPr>
            </a:pPr>
            <a:endParaRPr lang="ja-JP"/>
          </a:p>
        </c:txPr>
        <c:crossAx val="611947432"/>
        <c:crosses val="autoZero"/>
        <c:auto val="1"/>
        <c:lblAlgn val="ctr"/>
        <c:lblOffset val="100"/>
        <c:noMultiLvlLbl val="0"/>
      </c:catAx>
      <c:valAx>
        <c:axId val="611947432"/>
        <c:scaling>
          <c:orientation val="minMax"/>
          <c:max val="150"/>
          <c:min val="60"/>
        </c:scaling>
        <c:delete val="0"/>
        <c:axPos val="l"/>
        <c:majorGridlines>
          <c:spPr>
            <a:ln w="9525" cap="flat" cmpd="sng" algn="ctr">
              <a:solidFill>
                <a:schemeClr val="dk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50" b="1" i="0" u="none" strike="noStrike" kern="1200" baseline="0">
                <a:solidFill>
                  <a:schemeClr val="dk1">
                    <a:lumMod val="75000"/>
                    <a:lumOff val="25000"/>
                  </a:schemeClr>
                </a:solidFill>
                <a:latin typeface="+mn-lt"/>
                <a:ea typeface="+mn-ea"/>
                <a:cs typeface="+mn-cs"/>
              </a:defRPr>
            </a:pPr>
            <a:endParaRPr lang="ja-JP"/>
          </a:p>
        </c:txPr>
        <c:crossAx val="611955632"/>
        <c:crosses val="autoZero"/>
        <c:crossBetween val="between"/>
        <c:majorUnit val="15"/>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ja-JP"/>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88">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dk1">
        <a:lumMod val="75000"/>
        <a:lumOff val="25000"/>
      </a:schemeClr>
    </cs:fontRef>
    <cs:defRPr sz="900" kern="1200"/>
  </cs:dataLabel>
  <cs:dataLabelCallout>
    <cs:lnRef idx="0"/>
    <cs:fillRef idx="0"/>
    <cs:effectRef idx="0"/>
    <cs:fontRef idx="minor">
      <a:schemeClr val="lt1"/>
    </cs:fontRef>
    <cs:spPr>
      <a:solidFill>
        <a:schemeClr val="dk1">
          <a:lumMod val="65000"/>
          <a:lumOff val="35000"/>
          <a:alpha val="75000"/>
        </a:schemeClr>
      </a:solidFill>
    </cs:spPr>
    <cs:defRPr sz="900" b="1" kern="1200"/>
    <cs:bodyPr rot="0" spcFirstLastPara="1" vertOverflow="clip" horzOverflow="clip" vert="horz" wrap="square" lIns="36576" tIns="18288" rIns="36576" bIns="18288" anchor="ctr" anchorCtr="1">
      <a:spAutoFit/>
    </cs:bodyPr>
  </cs:dataLabelCallout>
  <cs:dataPoint>
    <cs:lnRef idx="0">
      <cs:styleClr val="auto"/>
    </cs:lnRef>
    <cs:fillRef idx="0">
      <cs:styleClr val="auto"/>
    </cs:fillRef>
    <cs:effectRef idx="0"/>
    <cs:fontRef idx="minor">
      <a:schemeClr val="dk1"/>
    </cs:fontRef>
    <cs:spPr>
      <a:solidFill>
        <a:schemeClr val="phClr">
          <a:alpha val="85000"/>
        </a:schemeClr>
      </a:solidFill>
      <a:ln w="9525" cap="flat" cmpd="sng" algn="ctr">
        <a:solidFill>
          <a:schemeClr val="phClr">
            <a:lumMod val="75000"/>
          </a:schemeClr>
        </a:solidFill>
        <a:round/>
      </a:ln>
    </cs:spPr>
  </cs:dataPoint>
  <cs:dataPoint3D>
    <cs:lnRef idx="0">
      <cs:styleClr val="auto"/>
    </cs:lnRef>
    <cs:fillRef idx="0">
      <cs:styleClr val="auto"/>
    </cs:fillRef>
    <cs:effectRef idx="0">
      <cs:styleClr val="auto"/>
    </cs:effectRef>
    <cs:fontRef idx="minor">
      <a:schemeClr val="dk1"/>
    </cs:fontRef>
    <cs:spPr>
      <a:solidFill>
        <a:schemeClr val="phClr">
          <a:alpha val="85000"/>
        </a:schemeClr>
      </a:solidFill>
      <a:ln w="9525" cap="flat" cmpd="sng" algn="ctr">
        <a:solidFill>
          <a:schemeClr val="phClr">
            <a:lumMod val="75000"/>
          </a:schemeClr>
        </a:solidFill>
        <a:round/>
      </a:ln>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spPr>
      <a:solidFill>
        <a:schemeClr val="lt1">
          <a:lumMod val="95000"/>
        </a:schemeClr>
      </a:solidFill>
      <a:sp3d/>
    </cs:spPr>
  </cs:floor>
  <cs:gridlineMajor>
    <cs:lnRef idx="0"/>
    <cs:fillRef idx="0"/>
    <cs:effectRef idx="0"/>
    <cs:fontRef idx="minor">
      <a:schemeClr val="dk1"/>
    </cs:fontRef>
    <cs:spPr>
      <a:ln w="9525" cap="flat" cmpd="sng" algn="ctr">
        <a:solidFill>
          <a:schemeClr val="dk1">
            <a:lumMod val="15000"/>
            <a:lumOff val="85000"/>
          </a:schemeClr>
        </a:solidFill>
        <a:round/>
      </a:ln>
    </cs:spPr>
  </cs:gridlineMajor>
  <cs:gridlineMinor>
    <cs:lnRef idx="0"/>
    <cs:fillRef idx="0"/>
    <cs:effectRef idx="0"/>
    <cs:fontRef idx="minor">
      <a:schemeClr val="dk1"/>
    </cs:fontRef>
    <cs:spPr>
      <a:ln w="9525" cap="flat" cmpd="sng" algn="ctr">
        <a:solidFill>
          <a:schemeClr val="dk1">
            <a:lumMod val="5000"/>
            <a:lumOff val="95000"/>
          </a:schemeClr>
        </a:solidFill>
        <a:round/>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514351" y="1621191"/>
            <a:ext cx="5829300" cy="3448756"/>
          </a:xfrm>
        </p:spPr>
        <p:txBody>
          <a:bodyPr anchor="b"/>
          <a:lstStyle>
            <a:lvl1pPr algn="ctr">
              <a:defRPr sz="4501"/>
            </a:lvl1pPr>
          </a:lstStyle>
          <a:p>
            <a:r>
              <a:rPr lang="ja-JP" altLang="en-US"/>
              <a:t>マスター タイトルの書式設定</a:t>
            </a:r>
            <a:endParaRPr lang="en-US" dirty="0"/>
          </a:p>
        </p:txBody>
      </p:sp>
      <p:sp>
        <p:nvSpPr>
          <p:cNvPr id="3" name="Subtitle 2"/>
          <p:cNvSpPr>
            <a:spLocks noGrp="1"/>
          </p:cNvSpPr>
          <p:nvPr>
            <p:ph type="subTitle" idx="1"/>
          </p:nvPr>
        </p:nvSpPr>
        <p:spPr>
          <a:xfrm>
            <a:off x="857251" y="5202944"/>
            <a:ext cx="5143500" cy="2391656"/>
          </a:xfrm>
        </p:spPr>
        <p:txBody>
          <a:bodyPr/>
          <a:lstStyle>
            <a:lvl1pPr marL="0" indent="0" algn="ctr">
              <a:buNone/>
              <a:defRPr sz="1800"/>
            </a:lvl1pPr>
            <a:lvl2pPr marL="342927" indent="0" algn="ctr">
              <a:buNone/>
              <a:defRPr sz="1500"/>
            </a:lvl2pPr>
            <a:lvl3pPr marL="685852" indent="0" algn="ctr">
              <a:buNone/>
              <a:defRPr sz="1350"/>
            </a:lvl3pPr>
            <a:lvl4pPr marL="1028779" indent="0" algn="ctr">
              <a:buNone/>
              <a:defRPr sz="1200"/>
            </a:lvl4pPr>
            <a:lvl5pPr marL="1371706" indent="0" algn="ctr">
              <a:buNone/>
              <a:defRPr sz="1200"/>
            </a:lvl5pPr>
            <a:lvl6pPr marL="1714632" indent="0" algn="ctr">
              <a:buNone/>
              <a:defRPr sz="1200"/>
            </a:lvl6pPr>
            <a:lvl7pPr marL="2057558" indent="0" algn="ctr">
              <a:buNone/>
              <a:defRPr sz="1200"/>
            </a:lvl7pPr>
            <a:lvl8pPr marL="2400484" indent="0" algn="ctr">
              <a:buNone/>
              <a:defRPr sz="1200"/>
            </a:lvl8pPr>
            <a:lvl9pPr marL="2743411" indent="0" algn="ctr">
              <a:buNone/>
              <a:defRPr sz="12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52D8CBD7-74B5-4EDF-A143-F850BE6EF571}" type="datetimeFigureOut">
              <a:rPr kumimoji="1" lang="ja-JP" altLang="en-US" smtClean="0"/>
              <a:t>2021/12/8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CE65138A-4F9C-4E70-85C2-4F3CF4C315D5}" type="slidenum">
              <a:rPr kumimoji="1" lang="ja-JP" altLang="en-US" smtClean="0"/>
              <a:t>‹#›</a:t>
            </a:fld>
            <a:endParaRPr kumimoji="1" lang="ja-JP" altLang="en-US"/>
          </a:p>
        </p:txBody>
      </p:sp>
    </p:spTree>
    <p:extLst>
      <p:ext uri="{BB962C8B-B14F-4D97-AF65-F5344CB8AC3E}">
        <p14:creationId xmlns:p14="http://schemas.microsoft.com/office/powerpoint/2010/main" val="17416437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52D8CBD7-74B5-4EDF-A143-F850BE6EF571}" type="datetimeFigureOut">
              <a:rPr kumimoji="1" lang="ja-JP" altLang="en-US" smtClean="0"/>
              <a:t>2021/12/8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CE65138A-4F9C-4E70-85C2-4F3CF4C315D5}" type="slidenum">
              <a:rPr kumimoji="1" lang="ja-JP" altLang="en-US" smtClean="0"/>
              <a:t>‹#›</a:t>
            </a:fld>
            <a:endParaRPr kumimoji="1" lang="ja-JP" altLang="en-US"/>
          </a:p>
        </p:txBody>
      </p:sp>
    </p:spTree>
    <p:extLst>
      <p:ext uri="{BB962C8B-B14F-4D97-AF65-F5344CB8AC3E}">
        <p14:creationId xmlns:p14="http://schemas.microsoft.com/office/powerpoint/2010/main" val="41300578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1"/>
          </a:xfrm>
        </p:spPr>
        <p:txBody>
          <a:bodyPr anchor="b"/>
          <a:lstStyle>
            <a:lvl1pPr>
              <a:defRPr sz="4501"/>
            </a:lvl1pPr>
          </a:lstStyle>
          <a:p>
            <a:r>
              <a:rPr lang="ja-JP" altLang="en-US"/>
              <a:t>マスター タイトルの書式設定</a:t>
            </a:r>
            <a:endParaRPr lang="en-US" dirty="0"/>
          </a:p>
        </p:txBody>
      </p:sp>
      <p:sp>
        <p:nvSpPr>
          <p:cNvPr id="3" name="Text Placeholder 2"/>
          <p:cNvSpPr>
            <a:spLocks noGrp="1"/>
          </p:cNvSpPr>
          <p:nvPr>
            <p:ph type="body" idx="1"/>
          </p:nvPr>
        </p:nvSpPr>
        <p:spPr>
          <a:xfrm>
            <a:off x="467916" y="6629227"/>
            <a:ext cx="5915025" cy="2166937"/>
          </a:xfrm>
        </p:spPr>
        <p:txBody>
          <a:bodyPr/>
          <a:lstStyle>
            <a:lvl1pPr marL="0" indent="0">
              <a:buNone/>
              <a:defRPr sz="1800">
                <a:solidFill>
                  <a:schemeClr val="tx1"/>
                </a:solidFill>
              </a:defRPr>
            </a:lvl1pPr>
            <a:lvl2pPr marL="342927" indent="0">
              <a:buNone/>
              <a:defRPr sz="1500">
                <a:solidFill>
                  <a:schemeClr val="tx1">
                    <a:tint val="75000"/>
                  </a:schemeClr>
                </a:solidFill>
              </a:defRPr>
            </a:lvl2pPr>
            <a:lvl3pPr marL="685852" indent="0">
              <a:buNone/>
              <a:defRPr sz="1350">
                <a:solidFill>
                  <a:schemeClr val="tx1">
                    <a:tint val="75000"/>
                  </a:schemeClr>
                </a:solidFill>
              </a:defRPr>
            </a:lvl3pPr>
            <a:lvl4pPr marL="1028779" indent="0">
              <a:buNone/>
              <a:defRPr sz="1200">
                <a:solidFill>
                  <a:schemeClr val="tx1">
                    <a:tint val="75000"/>
                  </a:schemeClr>
                </a:solidFill>
              </a:defRPr>
            </a:lvl4pPr>
            <a:lvl5pPr marL="1371706" indent="0">
              <a:buNone/>
              <a:defRPr sz="1200">
                <a:solidFill>
                  <a:schemeClr val="tx1">
                    <a:tint val="75000"/>
                  </a:schemeClr>
                </a:solidFill>
              </a:defRPr>
            </a:lvl5pPr>
            <a:lvl6pPr marL="1714632" indent="0">
              <a:buNone/>
              <a:defRPr sz="1200">
                <a:solidFill>
                  <a:schemeClr val="tx1">
                    <a:tint val="75000"/>
                  </a:schemeClr>
                </a:solidFill>
              </a:defRPr>
            </a:lvl6pPr>
            <a:lvl7pPr marL="2057558" indent="0">
              <a:buNone/>
              <a:defRPr sz="1200">
                <a:solidFill>
                  <a:schemeClr val="tx1">
                    <a:tint val="75000"/>
                  </a:schemeClr>
                </a:solidFill>
              </a:defRPr>
            </a:lvl7pPr>
            <a:lvl8pPr marL="2400484" indent="0">
              <a:buNone/>
              <a:defRPr sz="1200">
                <a:solidFill>
                  <a:schemeClr val="tx1">
                    <a:tint val="75000"/>
                  </a:schemeClr>
                </a:solidFill>
              </a:defRPr>
            </a:lvl8pPr>
            <a:lvl9pPr marL="2743411" indent="0">
              <a:buNone/>
              <a:defRPr sz="12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52D8CBD7-74B5-4EDF-A143-F850BE6EF571}" type="datetimeFigureOut">
              <a:rPr kumimoji="1" lang="ja-JP" altLang="en-US" smtClean="0"/>
              <a:t>2021/12/8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CE65138A-4F9C-4E70-85C2-4F3CF4C315D5}" type="slidenum">
              <a:rPr kumimoji="1" lang="ja-JP" altLang="en-US" smtClean="0"/>
              <a:t>‹#›</a:t>
            </a:fld>
            <a:endParaRPr kumimoji="1" lang="ja-JP" altLang="en-US"/>
          </a:p>
        </p:txBody>
      </p:sp>
    </p:spTree>
    <p:extLst>
      <p:ext uri="{BB962C8B-B14F-4D97-AF65-F5344CB8AC3E}">
        <p14:creationId xmlns:p14="http://schemas.microsoft.com/office/powerpoint/2010/main" val="4305349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471489" y="2637014"/>
            <a:ext cx="2914650" cy="6285266"/>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3471864" y="2637014"/>
            <a:ext cx="2914650" cy="6285266"/>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52D8CBD7-74B5-4EDF-A143-F850BE6EF571}" type="datetimeFigureOut">
              <a:rPr kumimoji="1" lang="ja-JP" altLang="en-US" smtClean="0"/>
              <a:t>2021/12/8</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CE65138A-4F9C-4E70-85C2-4F3CF4C315D5}" type="slidenum">
              <a:rPr kumimoji="1" lang="ja-JP" altLang="en-US" smtClean="0"/>
              <a:t>‹#›</a:t>
            </a:fld>
            <a:endParaRPr kumimoji="1" lang="ja-JP" altLang="en-US"/>
          </a:p>
        </p:txBody>
      </p:sp>
    </p:spTree>
    <p:extLst>
      <p:ext uri="{BB962C8B-B14F-4D97-AF65-F5344CB8AC3E}">
        <p14:creationId xmlns:p14="http://schemas.microsoft.com/office/powerpoint/2010/main" val="4573666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472382" y="527406"/>
            <a:ext cx="5915025" cy="1914702"/>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472382" y="2428349"/>
            <a:ext cx="2901255" cy="1190095"/>
          </a:xfrm>
        </p:spPr>
        <p:txBody>
          <a:bodyPr anchor="b"/>
          <a:lstStyle>
            <a:lvl1pPr marL="0" indent="0">
              <a:buNone/>
              <a:defRPr sz="1800" b="1"/>
            </a:lvl1pPr>
            <a:lvl2pPr marL="342927" indent="0">
              <a:buNone/>
              <a:defRPr sz="1500" b="1"/>
            </a:lvl2pPr>
            <a:lvl3pPr marL="685852" indent="0">
              <a:buNone/>
              <a:defRPr sz="1350" b="1"/>
            </a:lvl3pPr>
            <a:lvl4pPr marL="1028779" indent="0">
              <a:buNone/>
              <a:defRPr sz="1200" b="1"/>
            </a:lvl4pPr>
            <a:lvl5pPr marL="1371706" indent="0">
              <a:buNone/>
              <a:defRPr sz="1200" b="1"/>
            </a:lvl5pPr>
            <a:lvl6pPr marL="1714632" indent="0">
              <a:buNone/>
              <a:defRPr sz="1200" b="1"/>
            </a:lvl6pPr>
            <a:lvl7pPr marL="2057558" indent="0">
              <a:buNone/>
              <a:defRPr sz="1200" b="1"/>
            </a:lvl7pPr>
            <a:lvl8pPr marL="2400484" indent="0">
              <a:buNone/>
              <a:defRPr sz="1200" b="1"/>
            </a:lvl8pPr>
            <a:lvl9pPr marL="2743411" indent="0">
              <a:buNone/>
              <a:defRPr sz="1200" b="1"/>
            </a:lvl9pPr>
          </a:lstStyle>
          <a:p>
            <a:pPr lvl="0"/>
            <a:r>
              <a:rPr lang="ja-JP" altLang="en-US"/>
              <a:t>マスター テキストの書式設定</a:t>
            </a:r>
          </a:p>
        </p:txBody>
      </p:sp>
      <p:sp>
        <p:nvSpPr>
          <p:cNvPr id="4" name="Content Placeholder 3"/>
          <p:cNvSpPr>
            <a:spLocks noGrp="1"/>
          </p:cNvSpPr>
          <p:nvPr>
            <p:ph sz="half" idx="2"/>
          </p:nvPr>
        </p:nvSpPr>
        <p:spPr>
          <a:xfrm>
            <a:off x="472382" y="3618444"/>
            <a:ext cx="2901255" cy="532218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3471864" y="2428349"/>
            <a:ext cx="2915543" cy="1190095"/>
          </a:xfrm>
        </p:spPr>
        <p:txBody>
          <a:bodyPr anchor="b"/>
          <a:lstStyle>
            <a:lvl1pPr marL="0" indent="0">
              <a:buNone/>
              <a:defRPr sz="1800" b="1"/>
            </a:lvl1pPr>
            <a:lvl2pPr marL="342927" indent="0">
              <a:buNone/>
              <a:defRPr sz="1500" b="1"/>
            </a:lvl2pPr>
            <a:lvl3pPr marL="685852" indent="0">
              <a:buNone/>
              <a:defRPr sz="1350" b="1"/>
            </a:lvl3pPr>
            <a:lvl4pPr marL="1028779" indent="0">
              <a:buNone/>
              <a:defRPr sz="1200" b="1"/>
            </a:lvl4pPr>
            <a:lvl5pPr marL="1371706" indent="0">
              <a:buNone/>
              <a:defRPr sz="1200" b="1"/>
            </a:lvl5pPr>
            <a:lvl6pPr marL="1714632" indent="0">
              <a:buNone/>
              <a:defRPr sz="1200" b="1"/>
            </a:lvl6pPr>
            <a:lvl7pPr marL="2057558" indent="0">
              <a:buNone/>
              <a:defRPr sz="1200" b="1"/>
            </a:lvl7pPr>
            <a:lvl8pPr marL="2400484" indent="0">
              <a:buNone/>
              <a:defRPr sz="1200" b="1"/>
            </a:lvl8pPr>
            <a:lvl9pPr marL="2743411" indent="0">
              <a:buNone/>
              <a:defRPr sz="1200" b="1"/>
            </a:lvl9pPr>
          </a:lstStyle>
          <a:p>
            <a:pPr lvl="0"/>
            <a:r>
              <a:rPr lang="ja-JP" altLang="en-US"/>
              <a:t>マスター テキストの書式設定</a:t>
            </a:r>
          </a:p>
        </p:txBody>
      </p:sp>
      <p:sp>
        <p:nvSpPr>
          <p:cNvPr id="6" name="Content Placeholder 5"/>
          <p:cNvSpPr>
            <a:spLocks noGrp="1"/>
          </p:cNvSpPr>
          <p:nvPr>
            <p:ph sz="quarter" idx="4"/>
          </p:nvPr>
        </p:nvSpPr>
        <p:spPr>
          <a:xfrm>
            <a:off x="3471864" y="3618444"/>
            <a:ext cx="2915543" cy="532218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52D8CBD7-74B5-4EDF-A143-F850BE6EF571}" type="datetimeFigureOut">
              <a:rPr kumimoji="1" lang="ja-JP" altLang="en-US" smtClean="0"/>
              <a:t>2021/12/8</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CE65138A-4F9C-4E70-85C2-4F3CF4C315D5}" type="slidenum">
              <a:rPr kumimoji="1" lang="ja-JP" altLang="en-US" smtClean="0"/>
              <a:t>‹#›</a:t>
            </a:fld>
            <a:endParaRPr kumimoji="1" lang="ja-JP" altLang="en-US"/>
          </a:p>
        </p:txBody>
      </p:sp>
    </p:spTree>
    <p:extLst>
      <p:ext uri="{BB962C8B-B14F-4D97-AF65-F5344CB8AC3E}">
        <p14:creationId xmlns:p14="http://schemas.microsoft.com/office/powerpoint/2010/main" val="33930034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52D8CBD7-74B5-4EDF-A143-F850BE6EF571}" type="datetimeFigureOut">
              <a:rPr kumimoji="1" lang="ja-JP" altLang="en-US" smtClean="0"/>
              <a:t>2021/12/8</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CE65138A-4F9C-4E70-85C2-4F3CF4C315D5}" type="slidenum">
              <a:rPr kumimoji="1" lang="ja-JP" altLang="en-US" smtClean="0"/>
              <a:t>‹#›</a:t>
            </a:fld>
            <a:endParaRPr kumimoji="1" lang="ja-JP" altLang="en-US"/>
          </a:p>
        </p:txBody>
      </p:sp>
    </p:spTree>
    <p:extLst>
      <p:ext uri="{BB962C8B-B14F-4D97-AF65-F5344CB8AC3E}">
        <p14:creationId xmlns:p14="http://schemas.microsoft.com/office/powerpoint/2010/main" val="29046672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2D8CBD7-74B5-4EDF-A143-F850BE6EF571}" type="datetimeFigureOut">
              <a:rPr kumimoji="1" lang="ja-JP" altLang="en-US" smtClean="0"/>
              <a:t>2021/12/8</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CE65138A-4F9C-4E70-85C2-4F3CF4C315D5}" type="slidenum">
              <a:rPr kumimoji="1" lang="ja-JP" altLang="en-US" smtClean="0"/>
              <a:t>‹#›</a:t>
            </a:fld>
            <a:endParaRPr kumimoji="1" lang="ja-JP" altLang="en-US"/>
          </a:p>
        </p:txBody>
      </p:sp>
    </p:spTree>
    <p:extLst>
      <p:ext uri="{BB962C8B-B14F-4D97-AF65-F5344CB8AC3E}">
        <p14:creationId xmlns:p14="http://schemas.microsoft.com/office/powerpoint/2010/main" val="8030680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472382" y="660400"/>
            <a:ext cx="2211884" cy="2311400"/>
          </a:xfrm>
        </p:spPr>
        <p:txBody>
          <a:bodyPr anchor="b"/>
          <a:lstStyle>
            <a:lvl1pPr>
              <a:defRPr sz="2400"/>
            </a:lvl1pPr>
          </a:lstStyle>
          <a:p>
            <a:r>
              <a:rPr lang="ja-JP" altLang="en-US"/>
              <a:t>マスター タイトルの書式設定</a:t>
            </a:r>
            <a:endParaRPr lang="en-US" dirty="0"/>
          </a:p>
        </p:txBody>
      </p:sp>
      <p:sp>
        <p:nvSpPr>
          <p:cNvPr id="3" name="Content Placeholder 2"/>
          <p:cNvSpPr>
            <a:spLocks noGrp="1"/>
          </p:cNvSpPr>
          <p:nvPr>
            <p:ph idx="1"/>
          </p:nvPr>
        </p:nvSpPr>
        <p:spPr>
          <a:xfrm>
            <a:off x="2915544" y="1426284"/>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472382" y="2971801"/>
            <a:ext cx="2211884" cy="5505627"/>
          </a:xfrm>
        </p:spPr>
        <p:txBody>
          <a:bodyPr/>
          <a:lstStyle>
            <a:lvl1pPr marL="0" indent="0">
              <a:buNone/>
              <a:defRPr sz="1200"/>
            </a:lvl1pPr>
            <a:lvl2pPr marL="342927" indent="0">
              <a:buNone/>
              <a:defRPr sz="1050"/>
            </a:lvl2pPr>
            <a:lvl3pPr marL="685852" indent="0">
              <a:buNone/>
              <a:defRPr sz="900"/>
            </a:lvl3pPr>
            <a:lvl4pPr marL="1028779" indent="0">
              <a:buNone/>
              <a:defRPr sz="750"/>
            </a:lvl4pPr>
            <a:lvl5pPr marL="1371706" indent="0">
              <a:buNone/>
              <a:defRPr sz="750"/>
            </a:lvl5pPr>
            <a:lvl6pPr marL="1714632" indent="0">
              <a:buNone/>
              <a:defRPr sz="750"/>
            </a:lvl6pPr>
            <a:lvl7pPr marL="2057558" indent="0">
              <a:buNone/>
              <a:defRPr sz="750"/>
            </a:lvl7pPr>
            <a:lvl8pPr marL="2400484" indent="0">
              <a:buNone/>
              <a:defRPr sz="750"/>
            </a:lvl8pPr>
            <a:lvl9pPr marL="2743411" indent="0">
              <a:buNone/>
              <a:defRPr sz="75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52D8CBD7-74B5-4EDF-A143-F850BE6EF571}" type="datetimeFigureOut">
              <a:rPr kumimoji="1" lang="ja-JP" altLang="en-US" smtClean="0"/>
              <a:t>2021/12/8</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CE65138A-4F9C-4E70-85C2-4F3CF4C315D5}" type="slidenum">
              <a:rPr kumimoji="1" lang="ja-JP" altLang="en-US" smtClean="0"/>
              <a:t>‹#›</a:t>
            </a:fld>
            <a:endParaRPr kumimoji="1" lang="ja-JP" altLang="en-US"/>
          </a:p>
        </p:txBody>
      </p:sp>
    </p:spTree>
    <p:extLst>
      <p:ext uri="{BB962C8B-B14F-4D97-AF65-F5344CB8AC3E}">
        <p14:creationId xmlns:p14="http://schemas.microsoft.com/office/powerpoint/2010/main" val="29058400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472382" y="660400"/>
            <a:ext cx="2211884" cy="2311400"/>
          </a:xfrm>
        </p:spPr>
        <p:txBody>
          <a:bodyPr anchor="b"/>
          <a:lstStyle>
            <a:lvl1pPr>
              <a:defRPr sz="24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2915544" y="1426284"/>
            <a:ext cx="3471863" cy="7039681"/>
          </a:xfrm>
        </p:spPr>
        <p:txBody>
          <a:bodyPr anchor="t"/>
          <a:lstStyle>
            <a:lvl1pPr marL="0" indent="0">
              <a:buNone/>
              <a:defRPr sz="2400"/>
            </a:lvl1pPr>
            <a:lvl2pPr marL="342927" indent="0">
              <a:buNone/>
              <a:defRPr sz="2100"/>
            </a:lvl2pPr>
            <a:lvl3pPr marL="685852" indent="0">
              <a:buNone/>
              <a:defRPr sz="1800"/>
            </a:lvl3pPr>
            <a:lvl4pPr marL="1028779" indent="0">
              <a:buNone/>
              <a:defRPr sz="1500"/>
            </a:lvl4pPr>
            <a:lvl5pPr marL="1371706" indent="0">
              <a:buNone/>
              <a:defRPr sz="1500"/>
            </a:lvl5pPr>
            <a:lvl6pPr marL="1714632" indent="0">
              <a:buNone/>
              <a:defRPr sz="1500"/>
            </a:lvl6pPr>
            <a:lvl7pPr marL="2057558" indent="0">
              <a:buNone/>
              <a:defRPr sz="1500"/>
            </a:lvl7pPr>
            <a:lvl8pPr marL="2400484" indent="0">
              <a:buNone/>
              <a:defRPr sz="1500"/>
            </a:lvl8pPr>
            <a:lvl9pPr marL="2743411" indent="0">
              <a:buNone/>
              <a:defRPr sz="15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472382" y="2971801"/>
            <a:ext cx="2211884" cy="5505627"/>
          </a:xfrm>
        </p:spPr>
        <p:txBody>
          <a:bodyPr/>
          <a:lstStyle>
            <a:lvl1pPr marL="0" indent="0">
              <a:buNone/>
              <a:defRPr sz="1200"/>
            </a:lvl1pPr>
            <a:lvl2pPr marL="342927" indent="0">
              <a:buNone/>
              <a:defRPr sz="1050"/>
            </a:lvl2pPr>
            <a:lvl3pPr marL="685852" indent="0">
              <a:buNone/>
              <a:defRPr sz="900"/>
            </a:lvl3pPr>
            <a:lvl4pPr marL="1028779" indent="0">
              <a:buNone/>
              <a:defRPr sz="750"/>
            </a:lvl4pPr>
            <a:lvl5pPr marL="1371706" indent="0">
              <a:buNone/>
              <a:defRPr sz="750"/>
            </a:lvl5pPr>
            <a:lvl6pPr marL="1714632" indent="0">
              <a:buNone/>
              <a:defRPr sz="750"/>
            </a:lvl6pPr>
            <a:lvl7pPr marL="2057558" indent="0">
              <a:buNone/>
              <a:defRPr sz="750"/>
            </a:lvl7pPr>
            <a:lvl8pPr marL="2400484" indent="0">
              <a:buNone/>
              <a:defRPr sz="750"/>
            </a:lvl8pPr>
            <a:lvl9pPr marL="2743411" indent="0">
              <a:buNone/>
              <a:defRPr sz="75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52D8CBD7-74B5-4EDF-A143-F850BE6EF571}" type="datetimeFigureOut">
              <a:rPr kumimoji="1" lang="ja-JP" altLang="en-US" smtClean="0"/>
              <a:t>2021/12/8</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CE65138A-4F9C-4E70-85C2-4F3CF4C315D5}" type="slidenum">
              <a:rPr kumimoji="1" lang="ja-JP" altLang="en-US" smtClean="0"/>
              <a:t>‹#›</a:t>
            </a:fld>
            <a:endParaRPr kumimoji="1" lang="ja-JP" altLang="en-US"/>
          </a:p>
        </p:txBody>
      </p:sp>
    </p:spTree>
    <p:extLst>
      <p:ext uri="{BB962C8B-B14F-4D97-AF65-F5344CB8AC3E}">
        <p14:creationId xmlns:p14="http://schemas.microsoft.com/office/powerpoint/2010/main" val="36585241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52D8CBD7-74B5-4EDF-A143-F850BE6EF571}" type="datetimeFigureOut">
              <a:rPr kumimoji="1" lang="ja-JP" altLang="en-US" smtClean="0"/>
              <a:t>2021/12/8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CE65138A-4F9C-4E70-85C2-4F3CF4C315D5}" type="slidenum">
              <a:rPr kumimoji="1" lang="ja-JP" altLang="en-US" smtClean="0"/>
              <a:t>‹#›</a:t>
            </a:fld>
            <a:endParaRPr kumimoji="1" lang="ja-JP" altLang="en-US"/>
          </a:p>
        </p:txBody>
      </p:sp>
    </p:spTree>
    <p:extLst>
      <p:ext uri="{BB962C8B-B14F-4D97-AF65-F5344CB8AC3E}">
        <p14:creationId xmlns:p14="http://schemas.microsoft.com/office/powerpoint/2010/main" val="22782594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4"/>
            <a:ext cx="1478756" cy="8394877"/>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471489" y="527404"/>
            <a:ext cx="4350543" cy="8394877"/>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52D8CBD7-74B5-4EDF-A143-F850BE6EF571}" type="datetimeFigureOut">
              <a:rPr kumimoji="1" lang="ja-JP" altLang="en-US" smtClean="0"/>
              <a:t>2021/12/8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CE65138A-4F9C-4E70-85C2-4F3CF4C315D5}" type="slidenum">
              <a:rPr kumimoji="1" lang="ja-JP" altLang="en-US" smtClean="0"/>
              <a:t>‹#›</a:t>
            </a:fld>
            <a:endParaRPr kumimoji="1" lang="ja-JP" altLang="en-US"/>
          </a:p>
        </p:txBody>
      </p:sp>
    </p:spTree>
    <p:extLst>
      <p:ext uri="{BB962C8B-B14F-4D97-AF65-F5344CB8AC3E}">
        <p14:creationId xmlns:p14="http://schemas.microsoft.com/office/powerpoint/2010/main" val="18599696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6"/>
            <a:ext cx="5915025" cy="1914702"/>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471488" y="9181399"/>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52D8CBD7-74B5-4EDF-A143-F850BE6EF571}" type="datetimeFigureOut">
              <a:rPr kumimoji="1" lang="ja-JP" altLang="en-US" smtClean="0"/>
              <a:t>2021/12/8</a:t>
            </a:fld>
            <a:endParaRPr kumimoji="1" lang="ja-JP" altLang="en-US"/>
          </a:p>
        </p:txBody>
      </p:sp>
      <p:sp>
        <p:nvSpPr>
          <p:cNvPr id="5" name="Footer Placeholder 4"/>
          <p:cNvSpPr>
            <a:spLocks noGrp="1"/>
          </p:cNvSpPr>
          <p:nvPr>
            <p:ph type="ftr" sz="quarter" idx="3"/>
          </p:nvPr>
        </p:nvSpPr>
        <p:spPr>
          <a:xfrm>
            <a:off x="2271713" y="9181399"/>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4843463" y="9181399"/>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CE65138A-4F9C-4E70-85C2-4F3CF4C315D5}" type="slidenum">
              <a:rPr kumimoji="1" lang="ja-JP" altLang="en-US" smtClean="0"/>
              <a:t>‹#›</a:t>
            </a:fld>
            <a:endParaRPr kumimoji="1" lang="ja-JP" altLang="en-US"/>
          </a:p>
        </p:txBody>
      </p:sp>
    </p:spTree>
    <p:extLst>
      <p:ext uri="{BB962C8B-B14F-4D97-AF65-F5344CB8AC3E}">
        <p14:creationId xmlns:p14="http://schemas.microsoft.com/office/powerpoint/2010/main" val="251918304"/>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685852" rtl="0" eaLnBrk="1" latinLnBrk="0" hangingPunct="1">
        <a:lnSpc>
          <a:spcPct val="90000"/>
        </a:lnSpc>
        <a:spcBef>
          <a:spcPct val="0"/>
        </a:spcBef>
        <a:buNone/>
        <a:defRPr kumimoji="1" sz="3300" kern="1200">
          <a:solidFill>
            <a:schemeClr val="tx1"/>
          </a:solidFill>
          <a:latin typeface="+mj-lt"/>
          <a:ea typeface="+mj-ea"/>
          <a:cs typeface="+mj-cs"/>
        </a:defRPr>
      </a:lvl1pPr>
    </p:titleStyle>
    <p:bodyStyle>
      <a:lvl1pPr marL="171463" indent="-171463" algn="l" defTabSz="685852" rtl="0" eaLnBrk="1" latinLnBrk="0" hangingPunct="1">
        <a:lnSpc>
          <a:spcPct val="90000"/>
        </a:lnSpc>
        <a:spcBef>
          <a:spcPts val="750"/>
        </a:spcBef>
        <a:buFont typeface="Arial" panose="020B0604020202020204" pitchFamily="34" charset="0"/>
        <a:buChar char="•"/>
        <a:defRPr kumimoji="1" sz="2100" kern="1200">
          <a:solidFill>
            <a:schemeClr val="tx1"/>
          </a:solidFill>
          <a:latin typeface="+mn-lt"/>
          <a:ea typeface="+mn-ea"/>
          <a:cs typeface="+mn-cs"/>
        </a:defRPr>
      </a:lvl1pPr>
      <a:lvl2pPr marL="514390" indent="-171463" algn="l" defTabSz="685852" rtl="0" eaLnBrk="1" latinLnBrk="0" hangingPunct="1">
        <a:lnSpc>
          <a:spcPct val="90000"/>
        </a:lnSpc>
        <a:spcBef>
          <a:spcPts val="376"/>
        </a:spcBef>
        <a:buFont typeface="Arial" panose="020B0604020202020204" pitchFamily="34" charset="0"/>
        <a:buChar char="•"/>
        <a:defRPr kumimoji="1" sz="1800" kern="1200">
          <a:solidFill>
            <a:schemeClr val="tx1"/>
          </a:solidFill>
          <a:latin typeface="+mn-lt"/>
          <a:ea typeface="+mn-ea"/>
          <a:cs typeface="+mn-cs"/>
        </a:defRPr>
      </a:lvl2pPr>
      <a:lvl3pPr marL="857315" indent="-171463" algn="l" defTabSz="685852" rtl="0" eaLnBrk="1" latinLnBrk="0" hangingPunct="1">
        <a:lnSpc>
          <a:spcPct val="90000"/>
        </a:lnSpc>
        <a:spcBef>
          <a:spcPts val="376"/>
        </a:spcBef>
        <a:buFont typeface="Arial" panose="020B0604020202020204" pitchFamily="34" charset="0"/>
        <a:buChar char="•"/>
        <a:defRPr kumimoji="1" sz="1500" kern="1200">
          <a:solidFill>
            <a:schemeClr val="tx1"/>
          </a:solidFill>
          <a:latin typeface="+mn-lt"/>
          <a:ea typeface="+mn-ea"/>
          <a:cs typeface="+mn-cs"/>
        </a:defRPr>
      </a:lvl3pPr>
      <a:lvl4pPr marL="1200242" indent="-171463" algn="l" defTabSz="685852" rtl="0" eaLnBrk="1" latinLnBrk="0" hangingPunct="1">
        <a:lnSpc>
          <a:spcPct val="90000"/>
        </a:lnSpc>
        <a:spcBef>
          <a:spcPts val="376"/>
        </a:spcBef>
        <a:buFont typeface="Arial" panose="020B0604020202020204" pitchFamily="34" charset="0"/>
        <a:buChar char="•"/>
        <a:defRPr kumimoji="1" sz="1350" kern="1200">
          <a:solidFill>
            <a:schemeClr val="tx1"/>
          </a:solidFill>
          <a:latin typeface="+mn-lt"/>
          <a:ea typeface="+mn-ea"/>
          <a:cs typeface="+mn-cs"/>
        </a:defRPr>
      </a:lvl4pPr>
      <a:lvl5pPr marL="1543169" indent="-171463" algn="l" defTabSz="685852" rtl="0" eaLnBrk="1" latinLnBrk="0" hangingPunct="1">
        <a:lnSpc>
          <a:spcPct val="90000"/>
        </a:lnSpc>
        <a:spcBef>
          <a:spcPts val="376"/>
        </a:spcBef>
        <a:buFont typeface="Arial" panose="020B0604020202020204" pitchFamily="34" charset="0"/>
        <a:buChar char="•"/>
        <a:defRPr kumimoji="1" sz="1350" kern="1200">
          <a:solidFill>
            <a:schemeClr val="tx1"/>
          </a:solidFill>
          <a:latin typeface="+mn-lt"/>
          <a:ea typeface="+mn-ea"/>
          <a:cs typeface="+mn-cs"/>
        </a:defRPr>
      </a:lvl5pPr>
      <a:lvl6pPr marL="1886094" indent="-171463" algn="l" defTabSz="685852" rtl="0" eaLnBrk="1" latinLnBrk="0" hangingPunct="1">
        <a:lnSpc>
          <a:spcPct val="90000"/>
        </a:lnSpc>
        <a:spcBef>
          <a:spcPts val="376"/>
        </a:spcBef>
        <a:buFont typeface="Arial" panose="020B0604020202020204" pitchFamily="34" charset="0"/>
        <a:buChar char="•"/>
        <a:defRPr kumimoji="1" sz="1350" kern="1200">
          <a:solidFill>
            <a:schemeClr val="tx1"/>
          </a:solidFill>
          <a:latin typeface="+mn-lt"/>
          <a:ea typeface="+mn-ea"/>
          <a:cs typeface="+mn-cs"/>
        </a:defRPr>
      </a:lvl6pPr>
      <a:lvl7pPr marL="2229021" indent="-171463" algn="l" defTabSz="685852" rtl="0" eaLnBrk="1" latinLnBrk="0" hangingPunct="1">
        <a:lnSpc>
          <a:spcPct val="90000"/>
        </a:lnSpc>
        <a:spcBef>
          <a:spcPts val="376"/>
        </a:spcBef>
        <a:buFont typeface="Arial" panose="020B0604020202020204" pitchFamily="34" charset="0"/>
        <a:buChar char="•"/>
        <a:defRPr kumimoji="1" sz="1350" kern="1200">
          <a:solidFill>
            <a:schemeClr val="tx1"/>
          </a:solidFill>
          <a:latin typeface="+mn-lt"/>
          <a:ea typeface="+mn-ea"/>
          <a:cs typeface="+mn-cs"/>
        </a:defRPr>
      </a:lvl7pPr>
      <a:lvl8pPr marL="2571948" indent="-171463" algn="l" defTabSz="685852" rtl="0" eaLnBrk="1" latinLnBrk="0" hangingPunct="1">
        <a:lnSpc>
          <a:spcPct val="90000"/>
        </a:lnSpc>
        <a:spcBef>
          <a:spcPts val="376"/>
        </a:spcBef>
        <a:buFont typeface="Arial" panose="020B0604020202020204" pitchFamily="34" charset="0"/>
        <a:buChar char="•"/>
        <a:defRPr kumimoji="1" sz="1350" kern="1200">
          <a:solidFill>
            <a:schemeClr val="tx1"/>
          </a:solidFill>
          <a:latin typeface="+mn-lt"/>
          <a:ea typeface="+mn-ea"/>
          <a:cs typeface="+mn-cs"/>
        </a:defRPr>
      </a:lvl8pPr>
      <a:lvl9pPr marL="2914874" indent="-171463" algn="l" defTabSz="685852" rtl="0" eaLnBrk="1" latinLnBrk="0" hangingPunct="1">
        <a:lnSpc>
          <a:spcPct val="90000"/>
        </a:lnSpc>
        <a:spcBef>
          <a:spcPts val="376"/>
        </a:spcBef>
        <a:buFont typeface="Arial" panose="020B0604020202020204" pitchFamily="34" charset="0"/>
        <a:buChar char="•"/>
        <a:defRPr kumimoji="1" sz="1350" kern="1200">
          <a:solidFill>
            <a:schemeClr val="tx1"/>
          </a:solidFill>
          <a:latin typeface="+mn-lt"/>
          <a:ea typeface="+mn-ea"/>
          <a:cs typeface="+mn-cs"/>
        </a:defRPr>
      </a:lvl9pPr>
    </p:bodyStyle>
    <p:otherStyle>
      <a:defPPr>
        <a:defRPr lang="en-US"/>
      </a:defPPr>
      <a:lvl1pPr marL="0" algn="l" defTabSz="685852" rtl="0" eaLnBrk="1" latinLnBrk="0" hangingPunct="1">
        <a:defRPr kumimoji="1" sz="1350" kern="1200">
          <a:solidFill>
            <a:schemeClr val="tx1"/>
          </a:solidFill>
          <a:latin typeface="+mn-lt"/>
          <a:ea typeface="+mn-ea"/>
          <a:cs typeface="+mn-cs"/>
        </a:defRPr>
      </a:lvl1pPr>
      <a:lvl2pPr marL="342927" algn="l" defTabSz="685852" rtl="0" eaLnBrk="1" latinLnBrk="0" hangingPunct="1">
        <a:defRPr kumimoji="1" sz="1350" kern="1200">
          <a:solidFill>
            <a:schemeClr val="tx1"/>
          </a:solidFill>
          <a:latin typeface="+mn-lt"/>
          <a:ea typeface="+mn-ea"/>
          <a:cs typeface="+mn-cs"/>
        </a:defRPr>
      </a:lvl2pPr>
      <a:lvl3pPr marL="685852" algn="l" defTabSz="685852" rtl="0" eaLnBrk="1" latinLnBrk="0" hangingPunct="1">
        <a:defRPr kumimoji="1" sz="1350" kern="1200">
          <a:solidFill>
            <a:schemeClr val="tx1"/>
          </a:solidFill>
          <a:latin typeface="+mn-lt"/>
          <a:ea typeface="+mn-ea"/>
          <a:cs typeface="+mn-cs"/>
        </a:defRPr>
      </a:lvl3pPr>
      <a:lvl4pPr marL="1028779" algn="l" defTabSz="685852" rtl="0" eaLnBrk="1" latinLnBrk="0" hangingPunct="1">
        <a:defRPr kumimoji="1" sz="1350" kern="1200">
          <a:solidFill>
            <a:schemeClr val="tx1"/>
          </a:solidFill>
          <a:latin typeface="+mn-lt"/>
          <a:ea typeface="+mn-ea"/>
          <a:cs typeface="+mn-cs"/>
        </a:defRPr>
      </a:lvl4pPr>
      <a:lvl5pPr marL="1371706" algn="l" defTabSz="685852" rtl="0" eaLnBrk="1" latinLnBrk="0" hangingPunct="1">
        <a:defRPr kumimoji="1" sz="1350" kern="1200">
          <a:solidFill>
            <a:schemeClr val="tx1"/>
          </a:solidFill>
          <a:latin typeface="+mn-lt"/>
          <a:ea typeface="+mn-ea"/>
          <a:cs typeface="+mn-cs"/>
        </a:defRPr>
      </a:lvl5pPr>
      <a:lvl6pPr marL="1714632" algn="l" defTabSz="685852" rtl="0" eaLnBrk="1" latinLnBrk="0" hangingPunct="1">
        <a:defRPr kumimoji="1" sz="1350" kern="1200">
          <a:solidFill>
            <a:schemeClr val="tx1"/>
          </a:solidFill>
          <a:latin typeface="+mn-lt"/>
          <a:ea typeface="+mn-ea"/>
          <a:cs typeface="+mn-cs"/>
        </a:defRPr>
      </a:lvl6pPr>
      <a:lvl7pPr marL="2057558" algn="l" defTabSz="685852" rtl="0" eaLnBrk="1" latinLnBrk="0" hangingPunct="1">
        <a:defRPr kumimoji="1" sz="1350" kern="1200">
          <a:solidFill>
            <a:schemeClr val="tx1"/>
          </a:solidFill>
          <a:latin typeface="+mn-lt"/>
          <a:ea typeface="+mn-ea"/>
          <a:cs typeface="+mn-cs"/>
        </a:defRPr>
      </a:lvl7pPr>
      <a:lvl8pPr marL="2400484" algn="l" defTabSz="685852" rtl="0" eaLnBrk="1" latinLnBrk="0" hangingPunct="1">
        <a:defRPr kumimoji="1" sz="1350" kern="1200">
          <a:solidFill>
            <a:schemeClr val="tx1"/>
          </a:solidFill>
          <a:latin typeface="+mn-lt"/>
          <a:ea typeface="+mn-ea"/>
          <a:cs typeface="+mn-cs"/>
        </a:defRPr>
      </a:lvl8pPr>
      <a:lvl9pPr marL="2743411" algn="l" defTabSz="685852" rtl="0" eaLnBrk="1" latinLnBrk="0" hangingPunct="1">
        <a:defRPr kumimoji="1"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1.jpeg"/><Relationship Id="rId1" Type="http://schemas.openxmlformats.org/officeDocument/2006/relationships/slideLayout" Target="../slideLayouts/slideLayout7.xml"/><Relationship Id="rId5" Type="http://schemas.openxmlformats.org/officeDocument/2006/relationships/image" Target="../media/image3.jpg"/><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 name="図 36">
            <a:extLst>
              <a:ext uri="{FF2B5EF4-FFF2-40B4-BE49-F238E27FC236}">
                <a16:creationId xmlns:a16="http://schemas.microsoft.com/office/drawing/2014/main" id="{948C6E99-DF03-498E-8209-E68DB506A99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71383" y="9537868"/>
            <a:ext cx="637750" cy="451043"/>
          </a:xfrm>
          <a:prstGeom prst="rect">
            <a:avLst/>
          </a:prstGeom>
        </p:spPr>
      </p:pic>
      <p:sp>
        <p:nvSpPr>
          <p:cNvPr id="9" name="テキスト ボックス 8">
            <a:extLst>
              <a:ext uri="{FF2B5EF4-FFF2-40B4-BE49-F238E27FC236}">
                <a16:creationId xmlns:a16="http://schemas.microsoft.com/office/drawing/2014/main" id="{489A285D-FDA1-417F-A2E5-3D49E74CD94C}"/>
              </a:ext>
            </a:extLst>
          </p:cNvPr>
          <p:cNvSpPr txBox="1"/>
          <p:nvPr/>
        </p:nvSpPr>
        <p:spPr>
          <a:xfrm>
            <a:off x="771862" y="222250"/>
            <a:ext cx="5314275" cy="1938992"/>
          </a:xfrm>
          <a:prstGeom prst="rect">
            <a:avLst/>
          </a:prstGeom>
          <a:noFill/>
        </p:spPr>
        <p:txBody>
          <a:bodyPr wrap="none" rtlCol="0">
            <a:spAutoFit/>
          </a:bodyPr>
          <a:lstStyle/>
          <a:p>
            <a:pPr algn="ctr"/>
            <a:r>
              <a:rPr kumimoji="1" lang="ja-JP" altLang="en-US" sz="4000" b="1" i="1" u="heavy" dirty="0">
                <a:solidFill>
                  <a:srgbClr val="FF0000"/>
                </a:solidFill>
                <a:uFill>
                  <a:solidFill>
                    <a:schemeClr val="tx1">
                      <a:lumMod val="95000"/>
                      <a:lumOff val="5000"/>
                    </a:schemeClr>
                  </a:solidFill>
                </a:uFill>
                <a:latin typeface="HGS明朝E" panose="02020900000000000000" pitchFamily="18" charset="-128"/>
                <a:ea typeface="HGS明朝E" panose="02020900000000000000" pitchFamily="18" charset="-128"/>
              </a:rPr>
              <a:t>燃料高騰でもう限界！</a:t>
            </a:r>
            <a:endParaRPr kumimoji="1" lang="en-US" altLang="ja-JP" sz="4000" b="1" i="1" u="heavy" dirty="0">
              <a:solidFill>
                <a:srgbClr val="FF0000"/>
              </a:solidFill>
              <a:uFill>
                <a:solidFill>
                  <a:schemeClr val="tx1">
                    <a:lumMod val="95000"/>
                    <a:lumOff val="5000"/>
                  </a:schemeClr>
                </a:solidFill>
              </a:uFill>
              <a:latin typeface="HGS明朝E" panose="02020900000000000000" pitchFamily="18" charset="-128"/>
              <a:ea typeface="HGS明朝E" panose="02020900000000000000" pitchFamily="18" charset="-128"/>
            </a:endParaRPr>
          </a:p>
          <a:p>
            <a:r>
              <a:rPr kumimoji="1" lang="ja-JP" altLang="en-US" sz="4000" b="1" dirty="0">
                <a:solidFill>
                  <a:srgbClr val="FF0000"/>
                </a:solidFill>
                <a:latin typeface="HGS明朝E" panose="02020900000000000000" pitchFamily="18" charset="-128"/>
                <a:ea typeface="HGS明朝E" panose="02020900000000000000" pitchFamily="18" charset="-128"/>
              </a:rPr>
              <a:t>トラック輸送の危機は</a:t>
            </a:r>
            <a:endParaRPr kumimoji="1" lang="en-US" altLang="ja-JP" sz="4000" b="1" dirty="0">
              <a:solidFill>
                <a:srgbClr val="FF0000"/>
              </a:solidFill>
              <a:latin typeface="HGS明朝E" panose="02020900000000000000" pitchFamily="18" charset="-128"/>
              <a:ea typeface="HGS明朝E" panose="02020900000000000000" pitchFamily="18" charset="-128"/>
            </a:endParaRPr>
          </a:p>
          <a:p>
            <a:r>
              <a:rPr kumimoji="1" lang="ja-JP" altLang="en-US" sz="4000" b="1" dirty="0">
                <a:solidFill>
                  <a:srgbClr val="FF0000"/>
                </a:solidFill>
                <a:latin typeface="HGS明朝E" panose="02020900000000000000" pitchFamily="18" charset="-128"/>
                <a:ea typeface="HGS明朝E" panose="02020900000000000000" pitchFamily="18" charset="-128"/>
              </a:rPr>
              <a:t>暮らしの危機です。</a:t>
            </a:r>
          </a:p>
        </p:txBody>
      </p:sp>
      <p:sp>
        <p:nvSpPr>
          <p:cNvPr id="10" name="テキスト ボックス 9">
            <a:extLst>
              <a:ext uri="{FF2B5EF4-FFF2-40B4-BE49-F238E27FC236}">
                <a16:creationId xmlns:a16="http://schemas.microsoft.com/office/drawing/2014/main" id="{756DD9E5-F570-4997-9A69-F63D72F2C178}"/>
              </a:ext>
            </a:extLst>
          </p:cNvPr>
          <p:cNvSpPr txBox="1"/>
          <p:nvPr/>
        </p:nvSpPr>
        <p:spPr>
          <a:xfrm>
            <a:off x="92189" y="2271871"/>
            <a:ext cx="6673622" cy="1446550"/>
          </a:xfrm>
          <a:prstGeom prst="rect">
            <a:avLst/>
          </a:prstGeom>
          <a:noFill/>
        </p:spPr>
        <p:txBody>
          <a:bodyPr wrap="none" rtlCol="0">
            <a:spAutoFit/>
          </a:bodyPr>
          <a:lstStyle/>
          <a:p>
            <a:r>
              <a:rPr kumimoji="1" lang="ja-JP" altLang="en-US" sz="2200" dirty="0">
                <a:uFill>
                  <a:solidFill>
                    <a:schemeClr val="tx1">
                      <a:lumMod val="95000"/>
                      <a:lumOff val="5000"/>
                    </a:schemeClr>
                  </a:solidFill>
                </a:uFill>
                <a:latin typeface="HGS明朝E" panose="02020900000000000000" pitchFamily="18" charset="-128"/>
                <a:ea typeface="HGS明朝E" panose="02020900000000000000" pitchFamily="18" charset="-128"/>
              </a:rPr>
              <a:t>国内貨物輸送の９割を占めている、私たちトラック</a:t>
            </a:r>
            <a:endParaRPr kumimoji="1" lang="en-US" altLang="ja-JP" sz="2200" dirty="0">
              <a:uFill>
                <a:solidFill>
                  <a:schemeClr val="tx1">
                    <a:lumMod val="95000"/>
                    <a:lumOff val="5000"/>
                  </a:schemeClr>
                </a:solidFill>
              </a:uFill>
              <a:latin typeface="HGS明朝E" panose="02020900000000000000" pitchFamily="18" charset="-128"/>
              <a:ea typeface="HGS明朝E" panose="02020900000000000000" pitchFamily="18" charset="-128"/>
            </a:endParaRPr>
          </a:p>
          <a:p>
            <a:r>
              <a:rPr kumimoji="1" lang="ja-JP" altLang="en-US" sz="2200" dirty="0">
                <a:uFill>
                  <a:solidFill>
                    <a:schemeClr val="tx1">
                      <a:lumMod val="95000"/>
                      <a:lumOff val="5000"/>
                    </a:schemeClr>
                  </a:solidFill>
                </a:uFill>
                <a:latin typeface="HGS明朝E" panose="02020900000000000000" pitchFamily="18" charset="-128"/>
                <a:ea typeface="HGS明朝E" panose="02020900000000000000" pitchFamily="18" charset="-128"/>
              </a:rPr>
              <a:t>運送事業者は、昨今の軽油価格高騰の直撃により、</a:t>
            </a:r>
            <a:endParaRPr kumimoji="1" lang="en-US" altLang="ja-JP" sz="2200" dirty="0">
              <a:uFill>
                <a:solidFill>
                  <a:schemeClr val="tx1">
                    <a:lumMod val="95000"/>
                    <a:lumOff val="5000"/>
                  </a:schemeClr>
                </a:solidFill>
              </a:uFill>
              <a:latin typeface="HGS明朝E" panose="02020900000000000000" pitchFamily="18" charset="-128"/>
              <a:ea typeface="HGS明朝E" panose="02020900000000000000" pitchFamily="18" charset="-128"/>
            </a:endParaRPr>
          </a:p>
          <a:p>
            <a:r>
              <a:rPr kumimoji="1" lang="ja-JP" altLang="en-US" sz="2200" dirty="0">
                <a:uFill>
                  <a:solidFill>
                    <a:schemeClr val="tx1">
                      <a:lumMod val="95000"/>
                      <a:lumOff val="5000"/>
                    </a:schemeClr>
                  </a:solidFill>
                </a:uFill>
                <a:latin typeface="HGS明朝E" panose="02020900000000000000" pitchFamily="18" charset="-128"/>
                <a:ea typeface="HGS明朝E" panose="02020900000000000000" pitchFamily="18" charset="-128"/>
              </a:rPr>
              <a:t>経営の危機に陥っています。</a:t>
            </a:r>
            <a:endParaRPr kumimoji="1" lang="en-US" altLang="ja-JP" sz="2200" dirty="0">
              <a:uFill>
                <a:solidFill>
                  <a:schemeClr val="tx1">
                    <a:lumMod val="95000"/>
                    <a:lumOff val="5000"/>
                  </a:schemeClr>
                </a:solidFill>
              </a:uFill>
              <a:latin typeface="HGS明朝E" panose="02020900000000000000" pitchFamily="18" charset="-128"/>
              <a:ea typeface="HGS明朝E" panose="02020900000000000000" pitchFamily="18" charset="-128"/>
            </a:endParaRPr>
          </a:p>
          <a:p>
            <a:endParaRPr kumimoji="1" lang="en-US" altLang="ja-JP" sz="2200" dirty="0">
              <a:uFill>
                <a:solidFill>
                  <a:schemeClr val="tx1">
                    <a:lumMod val="95000"/>
                    <a:lumOff val="5000"/>
                  </a:schemeClr>
                </a:solidFill>
              </a:uFill>
              <a:latin typeface="HGS明朝E" panose="02020900000000000000" pitchFamily="18" charset="-128"/>
              <a:ea typeface="HGS明朝E" panose="02020900000000000000" pitchFamily="18" charset="-128"/>
            </a:endParaRPr>
          </a:p>
        </p:txBody>
      </p:sp>
      <p:graphicFrame>
        <p:nvGraphicFramePr>
          <p:cNvPr id="12" name="グラフ 11">
            <a:extLst>
              <a:ext uri="{FF2B5EF4-FFF2-40B4-BE49-F238E27FC236}">
                <a16:creationId xmlns:a16="http://schemas.microsoft.com/office/drawing/2014/main" id="{DC52D934-8894-44DA-9D41-FCFBD5007E09}"/>
              </a:ext>
            </a:extLst>
          </p:cNvPr>
          <p:cNvGraphicFramePr>
            <a:graphicFrameLocks/>
          </p:cNvGraphicFramePr>
          <p:nvPr>
            <p:extLst>
              <p:ext uri="{D42A27DB-BD31-4B8C-83A1-F6EECF244321}">
                <p14:modId xmlns:p14="http://schemas.microsoft.com/office/powerpoint/2010/main" val="1212881279"/>
              </p:ext>
            </p:extLst>
          </p:nvPr>
        </p:nvGraphicFramePr>
        <p:xfrm>
          <a:off x="92189" y="3604121"/>
          <a:ext cx="5211331" cy="3232108"/>
        </p:xfrm>
        <a:graphic>
          <a:graphicData uri="http://schemas.openxmlformats.org/drawingml/2006/chart">
            <c:chart xmlns:c="http://schemas.openxmlformats.org/drawingml/2006/chart" xmlns:r="http://schemas.openxmlformats.org/officeDocument/2006/relationships" r:id="rId3"/>
          </a:graphicData>
        </a:graphic>
      </p:graphicFrame>
      <p:cxnSp>
        <p:nvCxnSpPr>
          <p:cNvPr id="16" name="直線コネクタ 15">
            <a:extLst>
              <a:ext uri="{FF2B5EF4-FFF2-40B4-BE49-F238E27FC236}">
                <a16:creationId xmlns:a16="http://schemas.microsoft.com/office/drawing/2014/main" id="{90FCE5B7-8AC6-410B-8F7B-68677D7263F6}"/>
              </a:ext>
            </a:extLst>
          </p:cNvPr>
          <p:cNvCxnSpPr>
            <a:cxnSpLocks/>
          </p:cNvCxnSpPr>
          <p:nvPr/>
        </p:nvCxnSpPr>
        <p:spPr>
          <a:xfrm>
            <a:off x="872581" y="4892040"/>
            <a:ext cx="4270919" cy="0"/>
          </a:xfrm>
          <a:prstGeom prst="line">
            <a:avLst/>
          </a:prstGeom>
          <a:ln w="19050">
            <a:solidFill>
              <a:schemeClr val="tx1"/>
            </a:solidFill>
            <a:prstDash val="sysDash"/>
          </a:ln>
        </p:spPr>
        <p:style>
          <a:lnRef idx="1">
            <a:schemeClr val="dk1"/>
          </a:lnRef>
          <a:fillRef idx="0">
            <a:schemeClr val="dk1"/>
          </a:fillRef>
          <a:effectRef idx="0">
            <a:schemeClr val="dk1"/>
          </a:effectRef>
          <a:fontRef idx="minor">
            <a:schemeClr val="tx1"/>
          </a:fontRef>
        </p:style>
      </p:cxnSp>
      <p:cxnSp>
        <p:nvCxnSpPr>
          <p:cNvPr id="19" name="直線コネクタ 18">
            <a:extLst>
              <a:ext uri="{FF2B5EF4-FFF2-40B4-BE49-F238E27FC236}">
                <a16:creationId xmlns:a16="http://schemas.microsoft.com/office/drawing/2014/main" id="{B33E16EB-AD77-4AA5-8896-75ADC21CD32F}"/>
              </a:ext>
            </a:extLst>
          </p:cNvPr>
          <p:cNvCxnSpPr>
            <a:cxnSpLocks/>
          </p:cNvCxnSpPr>
          <p:nvPr/>
        </p:nvCxnSpPr>
        <p:spPr>
          <a:xfrm>
            <a:off x="4761230" y="4069080"/>
            <a:ext cx="328930" cy="0"/>
          </a:xfrm>
          <a:prstGeom prst="line">
            <a:avLst/>
          </a:prstGeom>
          <a:ln w="19050">
            <a:solidFill>
              <a:schemeClr val="tx1"/>
            </a:solidFill>
            <a:prstDash val="sysDash"/>
          </a:ln>
        </p:spPr>
        <p:style>
          <a:lnRef idx="1">
            <a:schemeClr val="dk1"/>
          </a:lnRef>
          <a:fillRef idx="0">
            <a:schemeClr val="dk1"/>
          </a:fillRef>
          <a:effectRef idx="0">
            <a:schemeClr val="dk1"/>
          </a:effectRef>
          <a:fontRef idx="minor">
            <a:schemeClr val="tx1"/>
          </a:fontRef>
        </p:style>
      </p:cxnSp>
      <p:sp>
        <p:nvSpPr>
          <p:cNvPr id="22" name="矢印: 左右 21">
            <a:extLst>
              <a:ext uri="{FF2B5EF4-FFF2-40B4-BE49-F238E27FC236}">
                <a16:creationId xmlns:a16="http://schemas.microsoft.com/office/drawing/2014/main" id="{1B753C89-EDC3-4013-A79A-74BF335D5C06}"/>
              </a:ext>
            </a:extLst>
          </p:cNvPr>
          <p:cNvSpPr/>
          <p:nvPr/>
        </p:nvSpPr>
        <p:spPr>
          <a:xfrm rot="5400000">
            <a:off x="4584734" y="4386617"/>
            <a:ext cx="775139" cy="235712"/>
          </a:xfrm>
          <a:prstGeom prst="leftRightArrow">
            <a:avLst/>
          </a:prstGeom>
          <a:solidFill>
            <a:srgbClr val="38C8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吹き出し: 角を丸めた四角形 22">
            <a:extLst>
              <a:ext uri="{FF2B5EF4-FFF2-40B4-BE49-F238E27FC236}">
                <a16:creationId xmlns:a16="http://schemas.microsoft.com/office/drawing/2014/main" id="{6C6A78B8-CFB3-4711-B7B6-D76307C67AD9}"/>
              </a:ext>
            </a:extLst>
          </p:cNvPr>
          <p:cNvSpPr/>
          <p:nvPr/>
        </p:nvSpPr>
        <p:spPr>
          <a:xfrm>
            <a:off x="5358985" y="3683992"/>
            <a:ext cx="1425314" cy="1131851"/>
          </a:xfrm>
          <a:prstGeom prst="wedgeRoundRectCallout">
            <a:avLst>
              <a:gd name="adj1" fmla="val -70357"/>
              <a:gd name="adj2" fmla="val 24431"/>
              <a:gd name="adj3" fmla="val 16667"/>
            </a:avLst>
          </a:prstGeom>
          <a:solidFill>
            <a:srgbClr val="FC790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dirty="0">
                <a:latin typeface="HGS明朝E" panose="02020900000000000000" pitchFamily="18" charset="-128"/>
                <a:ea typeface="HGS明朝E" panose="02020900000000000000" pitchFamily="18" charset="-128"/>
              </a:rPr>
              <a:t>１年間で、</a:t>
            </a:r>
            <a:endParaRPr kumimoji="1" lang="en-US" altLang="ja-JP" sz="1400" dirty="0">
              <a:latin typeface="HGS明朝E" panose="02020900000000000000" pitchFamily="18" charset="-128"/>
              <a:ea typeface="HGS明朝E" panose="02020900000000000000" pitchFamily="18" charset="-128"/>
            </a:endParaRPr>
          </a:p>
          <a:p>
            <a:pPr algn="ctr"/>
            <a:r>
              <a:rPr kumimoji="1" lang="ja-JP" altLang="en-US" b="1" dirty="0">
                <a:latin typeface="HGS明朝E" panose="02020900000000000000" pitchFamily="18" charset="-128"/>
                <a:ea typeface="HGS明朝E" panose="02020900000000000000" pitchFamily="18" charset="-128"/>
              </a:rPr>
              <a:t>約３４円の上昇</a:t>
            </a:r>
          </a:p>
        </p:txBody>
      </p:sp>
      <p:sp>
        <p:nvSpPr>
          <p:cNvPr id="28" name="テキスト ボックス 27">
            <a:extLst>
              <a:ext uri="{FF2B5EF4-FFF2-40B4-BE49-F238E27FC236}">
                <a16:creationId xmlns:a16="http://schemas.microsoft.com/office/drawing/2014/main" id="{E76D4F8C-BB7A-4E21-AC22-BE6D7F00D5A9}"/>
              </a:ext>
            </a:extLst>
          </p:cNvPr>
          <p:cNvSpPr txBox="1"/>
          <p:nvPr/>
        </p:nvSpPr>
        <p:spPr>
          <a:xfrm>
            <a:off x="79188" y="6560542"/>
            <a:ext cx="5237331" cy="253916"/>
          </a:xfrm>
          <a:prstGeom prst="rect">
            <a:avLst/>
          </a:prstGeom>
          <a:noFill/>
        </p:spPr>
        <p:txBody>
          <a:bodyPr wrap="none" rtlCol="0">
            <a:spAutoFit/>
          </a:bodyPr>
          <a:lstStyle/>
          <a:p>
            <a:r>
              <a:rPr kumimoji="1" lang="ja-JP" altLang="en-US" sz="1050" dirty="0">
                <a:latin typeface="HGS明朝E" panose="02020900000000000000" pitchFamily="18" charset="-128"/>
                <a:ea typeface="HGS明朝E" panose="02020900000000000000" pitchFamily="18" charset="-128"/>
              </a:rPr>
              <a:t>１㍑当たりの軽油店頭小売り価格（秋田県月末月曜日単位</a:t>
            </a:r>
            <a:r>
              <a:rPr kumimoji="1" lang="en-US" altLang="ja-JP" sz="1050" dirty="0">
                <a:latin typeface="HGS明朝E" panose="02020900000000000000" pitchFamily="18" charset="-128"/>
                <a:ea typeface="HGS明朝E" panose="02020900000000000000" pitchFamily="18" charset="-128"/>
              </a:rPr>
              <a:t>/</a:t>
            </a:r>
            <a:r>
              <a:rPr kumimoji="1" lang="ja-JP" altLang="en-US" sz="1050" dirty="0">
                <a:latin typeface="HGS明朝E" panose="02020900000000000000" pitchFamily="18" charset="-128"/>
                <a:ea typeface="HGS明朝E" panose="02020900000000000000" pitchFamily="18" charset="-128"/>
              </a:rPr>
              <a:t>円）</a:t>
            </a:r>
            <a:r>
              <a:rPr kumimoji="1" lang="en-US" altLang="ja-JP" sz="1050" dirty="0">
                <a:latin typeface="HGS明朝E" panose="02020900000000000000" pitchFamily="18" charset="-128"/>
                <a:ea typeface="HGS明朝E" panose="02020900000000000000" pitchFamily="18" charset="-128"/>
              </a:rPr>
              <a:t>※</a:t>
            </a:r>
            <a:r>
              <a:rPr kumimoji="1" lang="ja-JP" altLang="en-US" sz="1050" dirty="0">
                <a:latin typeface="HGS明朝E" panose="02020900000000000000" pitchFamily="18" charset="-128"/>
                <a:ea typeface="HGS明朝E" panose="02020900000000000000" pitchFamily="18" charset="-128"/>
              </a:rPr>
              <a:t>石油情報センター</a:t>
            </a:r>
          </a:p>
        </p:txBody>
      </p:sp>
      <p:pic>
        <p:nvPicPr>
          <p:cNvPr id="30" name="図 29">
            <a:extLst>
              <a:ext uri="{FF2B5EF4-FFF2-40B4-BE49-F238E27FC236}">
                <a16:creationId xmlns:a16="http://schemas.microsoft.com/office/drawing/2014/main" id="{37B035BA-E1D2-4675-9E2B-A211461D1B65}"/>
              </a:ext>
            </a:extLst>
          </p:cNvPr>
          <p:cNvPicPr>
            <a:picLocks noChangeAspect="1"/>
          </p:cNvPicPr>
          <p:nvPr/>
        </p:nvPicPr>
        <p:blipFill rotWithShape="1">
          <a:blip r:embed="rId4">
            <a:extLst>
              <a:ext uri="{28A0092B-C50C-407E-A947-70E740481C1C}">
                <a14:useLocalDpi xmlns:a14="http://schemas.microsoft.com/office/drawing/2010/main" val="0"/>
              </a:ext>
            </a:extLst>
          </a:blip>
          <a:srcRect t="71899"/>
          <a:stretch/>
        </p:blipFill>
        <p:spPr>
          <a:xfrm>
            <a:off x="1220158" y="8168479"/>
            <a:ext cx="4417683" cy="1446550"/>
          </a:xfrm>
          <a:prstGeom prst="rect">
            <a:avLst/>
          </a:prstGeom>
        </p:spPr>
      </p:pic>
      <p:sp>
        <p:nvSpPr>
          <p:cNvPr id="31" name="テキスト ボックス 30">
            <a:extLst>
              <a:ext uri="{FF2B5EF4-FFF2-40B4-BE49-F238E27FC236}">
                <a16:creationId xmlns:a16="http://schemas.microsoft.com/office/drawing/2014/main" id="{4FBBDC1D-49E8-4E42-AA50-7EA5F0FD838F}"/>
              </a:ext>
            </a:extLst>
          </p:cNvPr>
          <p:cNvSpPr txBox="1"/>
          <p:nvPr/>
        </p:nvSpPr>
        <p:spPr>
          <a:xfrm>
            <a:off x="137549" y="7081312"/>
            <a:ext cx="6582902" cy="1323439"/>
          </a:xfrm>
          <a:prstGeom prst="rect">
            <a:avLst/>
          </a:prstGeom>
          <a:noFill/>
        </p:spPr>
        <p:txBody>
          <a:bodyPr wrap="square" rtlCol="0">
            <a:spAutoFit/>
          </a:bodyPr>
          <a:lstStyle/>
          <a:p>
            <a:r>
              <a:rPr kumimoji="1" lang="ja-JP" altLang="en-US" sz="1600" dirty="0">
                <a:uFill>
                  <a:solidFill>
                    <a:schemeClr val="tx1">
                      <a:lumMod val="95000"/>
                      <a:lumOff val="5000"/>
                    </a:schemeClr>
                  </a:solidFill>
                </a:uFill>
                <a:latin typeface="HGS明朝E" panose="02020900000000000000" pitchFamily="18" charset="-128"/>
                <a:ea typeface="HGS明朝E" panose="02020900000000000000" pitchFamily="18" charset="-128"/>
              </a:rPr>
              <a:t>私たちは、アイドリングストップを始めとする省燃費運転の実施や、デジタルタコグラフを導入しての燃費管理など、徹底したコストカットを経営努力で補っています。それでも際限のない軽油価格の高騰で、私たちは存廃の岐路に立たされています。皆様のご理解とご支援を何卒お願い致します。</a:t>
            </a:r>
            <a:endParaRPr kumimoji="1" lang="en-US" altLang="ja-JP" sz="1600" dirty="0">
              <a:uFill>
                <a:solidFill>
                  <a:schemeClr val="tx1">
                    <a:lumMod val="95000"/>
                    <a:lumOff val="5000"/>
                  </a:schemeClr>
                </a:solidFill>
              </a:uFill>
              <a:latin typeface="HGS明朝E" panose="02020900000000000000" pitchFamily="18" charset="-128"/>
              <a:ea typeface="HGS明朝E" panose="02020900000000000000" pitchFamily="18" charset="-128"/>
            </a:endParaRPr>
          </a:p>
        </p:txBody>
      </p:sp>
      <p:pic>
        <p:nvPicPr>
          <p:cNvPr id="33" name="図 32">
            <a:extLst>
              <a:ext uri="{FF2B5EF4-FFF2-40B4-BE49-F238E27FC236}">
                <a16:creationId xmlns:a16="http://schemas.microsoft.com/office/drawing/2014/main" id="{AF89291A-369F-43E6-B2A3-15B38C3D71A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397133" y="4953000"/>
            <a:ext cx="1391204" cy="1853998"/>
          </a:xfrm>
          <a:prstGeom prst="rect">
            <a:avLst/>
          </a:prstGeom>
        </p:spPr>
      </p:pic>
      <p:sp>
        <p:nvSpPr>
          <p:cNvPr id="34" name="テキスト ボックス 33">
            <a:extLst>
              <a:ext uri="{FF2B5EF4-FFF2-40B4-BE49-F238E27FC236}">
                <a16:creationId xmlns:a16="http://schemas.microsoft.com/office/drawing/2014/main" id="{CC7B8980-79DF-4782-A64D-9EFB836E1BFE}"/>
              </a:ext>
            </a:extLst>
          </p:cNvPr>
          <p:cNvSpPr txBox="1"/>
          <p:nvPr/>
        </p:nvSpPr>
        <p:spPr>
          <a:xfrm>
            <a:off x="5253402" y="6817197"/>
            <a:ext cx="1678665" cy="253916"/>
          </a:xfrm>
          <a:prstGeom prst="rect">
            <a:avLst/>
          </a:prstGeom>
          <a:noFill/>
        </p:spPr>
        <p:txBody>
          <a:bodyPr wrap="none" rtlCol="0">
            <a:spAutoFit/>
          </a:bodyPr>
          <a:lstStyle/>
          <a:p>
            <a:r>
              <a:rPr kumimoji="1" lang="en-US" altLang="ja-JP" sz="1050" dirty="0">
                <a:latin typeface="HGS明朝E" panose="02020900000000000000" pitchFamily="18" charset="-128"/>
                <a:ea typeface="HGS明朝E" panose="02020900000000000000" pitchFamily="18" charset="-128"/>
              </a:rPr>
              <a:t>【12/2</a:t>
            </a:r>
            <a:r>
              <a:rPr kumimoji="1" lang="ja-JP" altLang="en-US" sz="1050" dirty="0">
                <a:latin typeface="HGS明朝E" panose="02020900000000000000" pitchFamily="18" charset="-128"/>
                <a:ea typeface="HGS明朝E" panose="02020900000000000000" pitchFamily="18" charset="-128"/>
              </a:rPr>
              <a:t>秋田市にて撮影</a:t>
            </a:r>
            <a:r>
              <a:rPr kumimoji="1" lang="en-US" altLang="ja-JP" sz="1050" dirty="0">
                <a:latin typeface="HGS明朝E" panose="02020900000000000000" pitchFamily="18" charset="-128"/>
                <a:ea typeface="HGS明朝E" panose="02020900000000000000" pitchFamily="18" charset="-128"/>
              </a:rPr>
              <a:t>】</a:t>
            </a:r>
            <a:endParaRPr kumimoji="1" lang="ja-JP" altLang="en-US" sz="1050" dirty="0">
              <a:latin typeface="HGS明朝E" panose="02020900000000000000" pitchFamily="18" charset="-128"/>
              <a:ea typeface="HGS明朝E" panose="02020900000000000000" pitchFamily="18" charset="-128"/>
            </a:endParaRPr>
          </a:p>
        </p:txBody>
      </p:sp>
      <p:sp>
        <p:nvSpPr>
          <p:cNvPr id="35" name="テキスト ボックス 34">
            <a:extLst>
              <a:ext uri="{FF2B5EF4-FFF2-40B4-BE49-F238E27FC236}">
                <a16:creationId xmlns:a16="http://schemas.microsoft.com/office/drawing/2014/main" id="{B5221DB1-FBEF-4E5F-90A5-C572A06FC5E3}"/>
              </a:ext>
            </a:extLst>
          </p:cNvPr>
          <p:cNvSpPr txBox="1"/>
          <p:nvPr/>
        </p:nvSpPr>
        <p:spPr>
          <a:xfrm>
            <a:off x="1705871" y="9567446"/>
            <a:ext cx="2824726" cy="338554"/>
          </a:xfrm>
          <a:prstGeom prst="rect">
            <a:avLst/>
          </a:prstGeom>
          <a:noFill/>
        </p:spPr>
        <p:txBody>
          <a:bodyPr wrap="square" rtlCol="0">
            <a:spAutoFit/>
          </a:bodyPr>
          <a:lstStyle/>
          <a:p>
            <a:r>
              <a:rPr kumimoji="1" lang="ja-JP" altLang="en-US" sz="1600" dirty="0">
                <a:uFill>
                  <a:solidFill>
                    <a:schemeClr val="tx1">
                      <a:lumMod val="95000"/>
                      <a:lumOff val="5000"/>
                    </a:schemeClr>
                  </a:solidFill>
                </a:uFill>
                <a:latin typeface="HGS明朝E" panose="02020900000000000000" pitchFamily="18" charset="-128"/>
                <a:ea typeface="HGS明朝E" panose="02020900000000000000" pitchFamily="18" charset="-128"/>
              </a:rPr>
              <a:t>（公社）秋田県トラック協会</a:t>
            </a:r>
            <a:endParaRPr kumimoji="1" lang="en-US" altLang="ja-JP" sz="1600" dirty="0">
              <a:uFill>
                <a:solidFill>
                  <a:schemeClr val="tx1">
                    <a:lumMod val="95000"/>
                    <a:lumOff val="5000"/>
                  </a:schemeClr>
                </a:solidFill>
              </a:uFill>
              <a:latin typeface="HGS明朝E" panose="02020900000000000000" pitchFamily="18" charset="-128"/>
              <a:ea typeface="HGS明朝E" panose="02020900000000000000" pitchFamily="18" charset="-128"/>
            </a:endParaRPr>
          </a:p>
        </p:txBody>
      </p:sp>
    </p:spTree>
    <p:extLst>
      <p:ext uri="{BB962C8B-B14F-4D97-AF65-F5344CB8AC3E}">
        <p14:creationId xmlns:p14="http://schemas.microsoft.com/office/powerpoint/2010/main" val="38354462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正方形/長方形 1">
            <a:extLst>
              <a:ext uri="{FF2B5EF4-FFF2-40B4-BE49-F238E27FC236}">
                <a16:creationId xmlns:a16="http://schemas.microsoft.com/office/drawing/2014/main" id="{0A96F10A-F6F3-49E0-95ED-D5CAA4EF4E59}"/>
              </a:ext>
            </a:extLst>
          </p:cNvPr>
          <p:cNvSpPr/>
          <p:nvPr/>
        </p:nvSpPr>
        <p:spPr>
          <a:xfrm>
            <a:off x="157737" y="255545"/>
            <a:ext cx="1548134" cy="187283"/>
          </a:xfrm>
          <a:prstGeom prst="rect">
            <a:avLst/>
          </a:prstGeom>
          <a:solidFill>
            <a:schemeClr val="accent3"/>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kumimoji="1" lang="ja-JP" altLang="en-US"/>
          </a:p>
        </p:txBody>
      </p:sp>
      <p:pic>
        <p:nvPicPr>
          <p:cNvPr id="37" name="図 36">
            <a:extLst>
              <a:ext uri="{FF2B5EF4-FFF2-40B4-BE49-F238E27FC236}">
                <a16:creationId xmlns:a16="http://schemas.microsoft.com/office/drawing/2014/main" id="{948C6E99-DF03-498E-8209-E68DB506A99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71383" y="9537868"/>
            <a:ext cx="637750" cy="451043"/>
          </a:xfrm>
          <a:prstGeom prst="rect">
            <a:avLst/>
          </a:prstGeom>
        </p:spPr>
      </p:pic>
      <p:sp>
        <p:nvSpPr>
          <p:cNvPr id="28" name="テキスト ボックス 27">
            <a:extLst>
              <a:ext uri="{FF2B5EF4-FFF2-40B4-BE49-F238E27FC236}">
                <a16:creationId xmlns:a16="http://schemas.microsoft.com/office/drawing/2014/main" id="{E76D4F8C-BB7A-4E21-AC22-BE6D7F00D5A9}"/>
              </a:ext>
            </a:extLst>
          </p:cNvPr>
          <p:cNvSpPr txBox="1"/>
          <p:nvPr/>
        </p:nvSpPr>
        <p:spPr>
          <a:xfrm>
            <a:off x="100587" y="214248"/>
            <a:ext cx="1531188" cy="253916"/>
          </a:xfrm>
          <a:prstGeom prst="rect">
            <a:avLst/>
          </a:prstGeom>
          <a:noFill/>
        </p:spPr>
        <p:txBody>
          <a:bodyPr wrap="none" rtlCol="0">
            <a:spAutoFit/>
          </a:bodyPr>
          <a:lstStyle/>
          <a:p>
            <a:r>
              <a:rPr kumimoji="1" lang="ja-JP" altLang="en-US" sz="1050" dirty="0">
                <a:solidFill>
                  <a:schemeClr val="bg1"/>
                </a:solidFill>
                <a:latin typeface="HGS明朝E" panose="02020900000000000000" pitchFamily="18" charset="-128"/>
                <a:ea typeface="HGS明朝E" panose="02020900000000000000" pitchFamily="18" charset="-128"/>
              </a:rPr>
              <a:t>軽油価格が上がると</a:t>
            </a:r>
            <a:r>
              <a:rPr kumimoji="1" lang="en-US" altLang="ja-JP" sz="1050" dirty="0">
                <a:solidFill>
                  <a:schemeClr val="bg1"/>
                </a:solidFill>
                <a:latin typeface="HGS明朝E" panose="02020900000000000000" pitchFamily="18" charset="-128"/>
                <a:ea typeface="HGS明朝E" panose="02020900000000000000" pitchFamily="18" charset="-128"/>
              </a:rPr>
              <a:t>…</a:t>
            </a:r>
            <a:endParaRPr kumimoji="1" lang="ja-JP" altLang="en-US" sz="1050" dirty="0">
              <a:solidFill>
                <a:schemeClr val="bg1"/>
              </a:solidFill>
              <a:latin typeface="HGS明朝E" panose="02020900000000000000" pitchFamily="18" charset="-128"/>
              <a:ea typeface="HGS明朝E" panose="02020900000000000000" pitchFamily="18" charset="-128"/>
            </a:endParaRPr>
          </a:p>
        </p:txBody>
      </p:sp>
      <p:sp>
        <p:nvSpPr>
          <p:cNvPr id="35" name="テキスト ボックス 34">
            <a:extLst>
              <a:ext uri="{FF2B5EF4-FFF2-40B4-BE49-F238E27FC236}">
                <a16:creationId xmlns:a16="http://schemas.microsoft.com/office/drawing/2014/main" id="{B5221DB1-FBEF-4E5F-90A5-C572A06FC5E3}"/>
              </a:ext>
            </a:extLst>
          </p:cNvPr>
          <p:cNvSpPr txBox="1"/>
          <p:nvPr/>
        </p:nvSpPr>
        <p:spPr>
          <a:xfrm>
            <a:off x="1705871" y="9567446"/>
            <a:ext cx="2824726" cy="338554"/>
          </a:xfrm>
          <a:prstGeom prst="rect">
            <a:avLst/>
          </a:prstGeom>
          <a:noFill/>
        </p:spPr>
        <p:txBody>
          <a:bodyPr wrap="square" rtlCol="0">
            <a:spAutoFit/>
          </a:bodyPr>
          <a:lstStyle/>
          <a:p>
            <a:r>
              <a:rPr kumimoji="1" lang="ja-JP" altLang="en-US" sz="1600" dirty="0">
                <a:uFill>
                  <a:solidFill>
                    <a:schemeClr val="tx1">
                      <a:lumMod val="95000"/>
                      <a:lumOff val="5000"/>
                    </a:schemeClr>
                  </a:solidFill>
                </a:uFill>
                <a:latin typeface="HGS明朝E" panose="02020900000000000000" pitchFamily="18" charset="-128"/>
                <a:ea typeface="HGS明朝E" panose="02020900000000000000" pitchFamily="18" charset="-128"/>
              </a:rPr>
              <a:t>（公社）秋田県トラック協会</a:t>
            </a:r>
            <a:endParaRPr kumimoji="1" lang="en-US" altLang="ja-JP" sz="1600" dirty="0">
              <a:uFill>
                <a:solidFill>
                  <a:schemeClr val="tx1">
                    <a:lumMod val="95000"/>
                    <a:lumOff val="5000"/>
                  </a:schemeClr>
                </a:solidFill>
              </a:uFill>
              <a:latin typeface="HGS明朝E" panose="02020900000000000000" pitchFamily="18" charset="-128"/>
              <a:ea typeface="HGS明朝E" panose="02020900000000000000" pitchFamily="18" charset="-128"/>
            </a:endParaRPr>
          </a:p>
        </p:txBody>
      </p:sp>
      <p:sp>
        <p:nvSpPr>
          <p:cNvPr id="17" name="正方形/長方形 16">
            <a:extLst>
              <a:ext uri="{FF2B5EF4-FFF2-40B4-BE49-F238E27FC236}">
                <a16:creationId xmlns:a16="http://schemas.microsoft.com/office/drawing/2014/main" id="{B96E3472-321D-42C1-88C9-09B3F704DBDC}"/>
              </a:ext>
            </a:extLst>
          </p:cNvPr>
          <p:cNvSpPr/>
          <p:nvPr/>
        </p:nvSpPr>
        <p:spPr>
          <a:xfrm>
            <a:off x="157737" y="555583"/>
            <a:ext cx="432813" cy="687430"/>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 name="テキスト ボックス 17">
            <a:extLst>
              <a:ext uri="{FF2B5EF4-FFF2-40B4-BE49-F238E27FC236}">
                <a16:creationId xmlns:a16="http://schemas.microsoft.com/office/drawing/2014/main" id="{BD99FBFC-9C8E-46D3-AA7E-2F1FC793E7F3}"/>
              </a:ext>
            </a:extLst>
          </p:cNvPr>
          <p:cNvSpPr txBox="1"/>
          <p:nvPr/>
        </p:nvSpPr>
        <p:spPr>
          <a:xfrm>
            <a:off x="100587" y="645382"/>
            <a:ext cx="543739" cy="415498"/>
          </a:xfrm>
          <a:prstGeom prst="rect">
            <a:avLst/>
          </a:prstGeom>
          <a:noFill/>
        </p:spPr>
        <p:txBody>
          <a:bodyPr wrap="none" rtlCol="0">
            <a:spAutoFit/>
          </a:bodyPr>
          <a:lstStyle/>
          <a:p>
            <a:r>
              <a:rPr kumimoji="1" lang="ja-JP" altLang="en-US" sz="700" dirty="0">
                <a:solidFill>
                  <a:schemeClr val="bg1"/>
                </a:solidFill>
                <a:latin typeface="HGS明朝E" panose="02020900000000000000" pitchFamily="18" charset="-128"/>
                <a:ea typeface="HGS明朝E" panose="02020900000000000000" pitchFamily="18" charset="-128"/>
              </a:rPr>
              <a:t>軽油価格</a:t>
            </a:r>
            <a:endParaRPr kumimoji="1" lang="en-US" altLang="ja-JP" sz="700" dirty="0">
              <a:solidFill>
                <a:schemeClr val="bg1"/>
              </a:solidFill>
              <a:latin typeface="HGS明朝E" panose="02020900000000000000" pitchFamily="18" charset="-128"/>
              <a:ea typeface="HGS明朝E" panose="02020900000000000000" pitchFamily="18" charset="-128"/>
            </a:endParaRPr>
          </a:p>
          <a:p>
            <a:r>
              <a:rPr kumimoji="1" lang="ja-JP" altLang="en-US" sz="700" dirty="0">
                <a:solidFill>
                  <a:schemeClr val="bg1"/>
                </a:solidFill>
                <a:latin typeface="HGS明朝E" panose="02020900000000000000" pitchFamily="18" charset="-128"/>
                <a:ea typeface="HGS明朝E" panose="02020900000000000000" pitchFamily="18" charset="-128"/>
              </a:rPr>
              <a:t>が</a:t>
            </a:r>
            <a:r>
              <a:rPr kumimoji="1" lang="en-US" altLang="ja-JP" sz="700" dirty="0">
                <a:solidFill>
                  <a:schemeClr val="bg1"/>
                </a:solidFill>
                <a:latin typeface="HGS明朝E" panose="02020900000000000000" pitchFamily="18" charset="-128"/>
                <a:ea typeface="HGS明朝E" panose="02020900000000000000" pitchFamily="18" charset="-128"/>
              </a:rPr>
              <a:t>1</a:t>
            </a:r>
            <a:r>
              <a:rPr kumimoji="1" lang="ja-JP" altLang="en-US" sz="700" dirty="0">
                <a:solidFill>
                  <a:schemeClr val="bg1"/>
                </a:solidFill>
                <a:latin typeface="HGS明朝E" panose="02020900000000000000" pitchFamily="18" charset="-128"/>
                <a:ea typeface="HGS明朝E" panose="02020900000000000000" pitchFamily="18" charset="-128"/>
              </a:rPr>
              <a:t>円</a:t>
            </a:r>
            <a:endParaRPr kumimoji="1" lang="en-US" altLang="ja-JP" sz="700" dirty="0">
              <a:solidFill>
                <a:schemeClr val="bg1"/>
              </a:solidFill>
              <a:latin typeface="HGS明朝E" panose="02020900000000000000" pitchFamily="18" charset="-128"/>
              <a:ea typeface="HGS明朝E" panose="02020900000000000000" pitchFamily="18" charset="-128"/>
            </a:endParaRPr>
          </a:p>
          <a:p>
            <a:r>
              <a:rPr kumimoji="1" lang="ja-JP" altLang="en-US" sz="700" dirty="0">
                <a:solidFill>
                  <a:schemeClr val="bg1"/>
                </a:solidFill>
                <a:latin typeface="HGS明朝E" panose="02020900000000000000" pitchFamily="18" charset="-128"/>
                <a:ea typeface="HGS明朝E" panose="02020900000000000000" pitchFamily="18" charset="-128"/>
              </a:rPr>
              <a:t>上がると</a:t>
            </a:r>
          </a:p>
        </p:txBody>
      </p:sp>
      <p:sp>
        <p:nvSpPr>
          <p:cNvPr id="20" name="テキスト ボックス 19">
            <a:extLst>
              <a:ext uri="{FF2B5EF4-FFF2-40B4-BE49-F238E27FC236}">
                <a16:creationId xmlns:a16="http://schemas.microsoft.com/office/drawing/2014/main" id="{2257C771-4AC9-4987-AE62-737494E309B9}"/>
              </a:ext>
            </a:extLst>
          </p:cNvPr>
          <p:cNvSpPr txBox="1"/>
          <p:nvPr/>
        </p:nvSpPr>
        <p:spPr>
          <a:xfrm>
            <a:off x="524091" y="483872"/>
            <a:ext cx="6819511" cy="430887"/>
          </a:xfrm>
          <a:prstGeom prst="rect">
            <a:avLst/>
          </a:prstGeom>
          <a:noFill/>
        </p:spPr>
        <p:txBody>
          <a:bodyPr wrap="square" rtlCol="0">
            <a:spAutoFit/>
          </a:bodyPr>
          <a:lstStyle/>
          <a:p>
            <a:r>
              <a:rPr kumimoji="1" lang="en-US" altLang="ja-JP" sz="1100" dirty="0">
                <a:uFill>
                  <a:solidFill>
                    <a:schemeClr val="tx1">
                      <a:lumMod val="95000"/>
                      <a:lumOff val="5000"/>
                    </a:schemeClr>
                  </a:solidFill>
                </a:uFill>
                <a:latin typeface="HGS明朝E" panose="02020900000000000000" pitchFamily="18" charset="-128"/>
                <a:ea typeface="HGS明朝E" panose="02020900000000000000" pitchFamily="18" charset="-128"/>
              </a:rPr>
              <a:t>【</a:t>
            </a:r>
            <a:r>
              <a:rPr kumimoji="1" lang="ja-JP" altLang="en-US" sz="1100" dirty="0">
                <a:uFill>
                  <a:solidFill>
                    <a:schemeClr val="tx1">
                      <a:lumMod val="95000"/>
                      <a:lumOff val="5000"/>
                    </a:schemeClr>
                  </a:solidFill>
                </a:uFill>
                <a:latin typeface="HGS明朝E" panose="02020900000000000000" pitchFamily="18" charset="-128"/>
                <a:ea typeface="HGS明朝E" panose="02020900000000000000" pitchFamily="18" charset="-128"/>
              </a:rPr>
              <a:t>軽油価格が１円値上がりした場合の、大型トラック１両当りの秋田東京往復コスト増加額</a:t>
            </a:r>
            <a:r>
              <a:rPr kumimoji="1" lang="en-US" altLang="ja-JP" sz="1100" dirty="0">
                <a:uFill>
                  <a:solidFill>
                    <a:schemeClr val="tx1">
                      <a:lumMod val="95000"/>
                      <a:lumOff val="5000"/>
                    </a:schemeClr>
                  </a:solidFill>
                </a:uFill>
                <a:latin typeface="HGS明朝E" panose="02020900000000000000" pitchFamily="18" charset="-128"/>
                <a:ea typeface="HGS明朝E" panose="02020900000000000000" pitchFamily="18" charset="-128"/>
              </a:rPr>
              <a:t>】</a:t>
            </a:r>
          </a:p>
          <a:p>
            <a:r>
              <a:rPr kumimoji="1" lang="en-US" altLang="ja-JP" sz="1100" dirty="0">
                <a:uFill>
                  <a:solidFill>
                    <a:schemeClr val="tx1">
                      <a:lumMod val="95000"/>
                      <a:lumOff val="5000"/>
                    </a:schemeClr>
                  </a:solidFill>
                </a:uFill>
                <a:latin typeface="HGS明朝E" panose="02020900000000000000" pitchFamily="18" charset="-128"/>
                <a:ea typeface="HGS明朝E" panose="02020900000000000000" pitchFamily="18" charset="-128"/>
              </a:rPr>
              <a:t> </a:t>
            </a:r>
            <a:r>
              <a:rPr kumimoji="1" lang="ja-JP" altLang="en-US" sz="1100" dirty="0">
                <a:uFill>
                  <a:solidFill>
                    <a:schemeClr val="tx1">
                      <a:lumMod val="95000"/>
                      <a:lumOff val="5000"/>
                    </a:schemeClr>
                  </a:solidFill>
                </a:uFill>
                <a:latin typeface="HGS明朝E" panose="02020900000000000000" pitchFamily="18" charset="-128"/>
                <a:ea typeface="HGS明朝E" panose="02020900000000000000" pitchFamily="18" charset="-128"/>
              </a:rPr>
              <a:t>（例）大型トラック</a:t>
            </a:r>
            <a:r>
              <a:rPr kumimoji="1" lang="en-US" altLang="ja-JP" sz="1100" dirty="0">
                <a:uFill>
                  <a:solidFill>
                    <a:schemeClr val="tx1">
                      <a:lumMod val="95000"/>
                      <a:lumOff val="5000"/>
                    </a:schemeClr>
                  </a:solidFill>
                </a:uFill>
                <a:latin typeface="HGS明朝E" panose="02020900000000000000" pitchFamily="18" charset="-128"/>
                <a:ea typeface="HGS明朝E" panose="02020900000000000000" pitchFamily="18" charset="-128"/>
              </a:rPr>
              <a:t>10</a:t>
            </a:r>
            <a:r>
              <a:rPr kumimoji="1" lang="ja-JP" altLang="en-US" sz="1100" dirty="0">
                <a:uFill>
                  <a:solidFill>
                    <a:schemeClr val="tx1">
                      <a:lumMod val="95000"/>
                      <a:lumOff val="5000"/>
                    </a:schemeClr>
                  </a:solidFill>
                </a:uFill>
                <a:latin typeface="HGS明朝E" panose="02020900000000000000" pitchFamily="18" charset="-128"/>
                <a:ea typeface="HGS明朝E" panose="02020900000000000000" pitchFamily="18" charset="-128"/>
              </a:rPr>
              <a:t>トンクラス・・・秋田東京往復</a:t>
            </a:r>
            <a:r>
              <a:rPr kumimoji="1" lang="en-US" altLang="ja-JP" sz="1100" dirty="0">
                <a:uFill>
                  <a:solidFill>
                    <a:schemeClr val="tx1">
                      <a:lumMod val="95000"/>
                      <a:lumOff val="5000"/>
                    </a:schemeClr>
                  </a:solidFill>
                </a:uFill>
                <a:latin typeface="HGS明朝E" panose="02020900000000000000" pitchFamily="18" charset="-128"/>
                <a:ea typeface="HGS明朝E" panose="02020900000000000000" pitchFamily="18" charset="-128"/>
              </a:rPr>
              <a:t>/</a:t>
            </a:r>
            <a:r>
              <a:rPr kumimoji="1" lang="ja-JP" altLang="en-US" sz="1100" dirty="0">
                <a:uFill>
                  <a:solidFill>
                    <a:schemeClr val="tx1">
                      <a:lumMod val="95000"/>
                      <a:lumOff val="5000"/>
                    </a:schemeClr>
                  </a:solidFill>
                </a:uFill>
                <a:latin typeface="HGS明朝E" panose="02020900000000000000" pitchFamily="18" charset="-128"/>
                <a:ea typeface="HGS明朝E" panose="02020900000000000000" pitchFamily="18" charset="-128"/>
              </a:rPr>
              <a:t>約</a:t>
            </a:r>
            <a:r>
              <a:rPr kumimoji="1" lang="en-US" altLang="ja-JP" sz="1100" dirty="0">
                <a:uFill>
                  <a:solidFill>
                    <a:schemeClr val="tx1">
                      <a:lumMod val="95000"/>
                      <a:lumOff val="5000"/>
                    </a:schemeClr>
                  </a:solidFill>
                </a:uFill>
                <a:latin typeface="HGS明朝E" panose="02020900000000000000" pitchFamily="18" charset="-128"/>
                <a:ea typeface="HGS明朝E" panose="02020900000000000000" pitchFamily="18" charset="-128"/>
              </a:rPr>
              <a:t>1,200</a:t>
            </a:r>
            <a:r>
              <a:rPr kumimoji="1" lang="ja-JP" altLang="en-US" sz="1100" dirty="0">
                <a:uFill>
                  <a:solidFill>
                    <a:schemeClr val="tx1">
                      <a:lumMod val="95000"/>
                      <a:lumOff val="5000"/>
                    </a:schemeClr>
                  </a:solidFill>
                </a:uFill>
                <a:latin typeface="HGS明朝E" panose="02020900000000000000" pitchFamily="18" charset="-128"/>
                <a:ea typeface="HGS明朝E" panose="02020900000000000000" pitchFamily="18" charset="-128"/>
              </a:rPr>
              <a:t>㎞、燃費１㍑当り</a:t>
            </a:r>
            <a:r>
              <a:rPr kumimoji="1" lang="en-US" altLang="ja-JP" sz="1100" dirty="0">
                <a:uFill>
                  <a:solidFill>
                    <a:schemeClr val="tx1">
                      <a:lumMod val="95000"/>
                      <a:lumOff val="5000"/>
                    </a:schemeClr>
                  </a:solidFill>
                </a:uFill>
                <a:latin typeface="HGS明朝E" panose="02020900000000000000" pitchFamily="18" charset="-128"/>
                <a:ea typeface="HGS明朝E" panose="02020900000000000000" pitchFamily="18" charset="-128"/>
              </a:rPr>
              <a:t>4</a:t>
            </a:r>
            <a:r>
              <a:rPr kumimoji="1" lang="ja-JP" altLang="en-US" sz="1100" dirty="0">
                <a:uFill>
                  <a:solidFill>
                    <a:schemeClr val="tx1">
                      <a:lumMod val="95000"/>
                      <a:lumOff val="5000"/>
                    </a:schemeClr>
                  </a:solidFill>
                </a:uFill>
                <a:latin typeface="HGS明朝E" panose="02020900000000000000" pitchFamily="18" charset="-128"/>
                <a:ea typeface="HGS明朝E" panose="02020900000000000000" pitchFamily="18" charset="-128"/>
              </a:rPr>
              <a:t>㎞</a:t>
            </a:r>
            <a:endParaRPr kumimoji="1" lang="en-US" altLang="ja-JP" sz="1100" dirty="0">
              <a:uFill>
                <a:solidFill>
                  <a:schemeClr val="tx1">
                    <a:lumMod val="95000"/>
                    <a:lumOff val="5000"/>
                  </a:schemeClr>
                </a:solidFill>
              </a:uFill>
              <a:latin typeface="HGS明朝E" panose="02020900000000000000" pitchFamily="18" charset="-128"/>
              <a:ea typeface="HGS明朝E" panose="02020900000000000000" pitchFamily="18" charset="-128"/>
            </a:endParaRPr>
          </a:p>
        </p:txBody>
      </p:sp>
      <p:cxnSp>
        <p:nvCxnSpPr>
          <p:cNvPr id="21" name="直線コネクタ 20">
            <a:extLst>
              <a:ext uri="{FF2B5EF4-FFF2-40B4-BE49-F238E27FC236}">
                <a16:creationId xmlns:a16="http://schemas.microsoft.com/office/drawing/2014/main" id="{3F967A34-CBAD-4DF4-942D-65DDC0B3B9D4}"/>
              </a:ext>
            </a:extLst>
          </p:cNvPr>
          <p:cNvCxnSpPr>
            <a:cxnSpLocks/>
          </p:cNvCxnSpPr>
          <p:nvPr/>
        </p:nvCxnSpPr>
        <p:spPr>
          <a:xfrm>
            <a:off x="738214" y="1243013"/>
            <a:ext cx="5563526" cy="0"/>
          </a:xfrm>
          <a:prstGeom prst="line">
            <a:avLst/>
          </a:prstGeom>
          <a:ln w="19050">
            <a:solidFill>
              <a:schemeClr val="tx1"/>
            </a:solidFill>
            <a:prstDash val="sysDash"/>
          </a:ln>
        </p:spPr>
        <p:style>
          <a:lnRef idx="1">
            <a:schemeClr val="dk1"/>
          </a:lnRef>
          <a:fillRef idx="0">
            <a:schemeClr val="dk1"/>
          </a:fillRef>
          <a:effectRef idx="0">
            <a:schemeClr val="dk1"/>
          </a:effectRef>
          <a:fontRef idx="minor">
            <a:schemeClr val="tx1"/>
          </a:fontRef>
        </p:style>
      </p:cxnSp>
      <p:sp>
        <p:nvSpPr>
          <p:cNvPr id="24" name="テキスト ボックス 23">
            <a:extLst>
              <a:ext uri="{FF2B5EF4-FFF2-40B4-BE49-F238E27FC236}">
                <a16:creationId xmlns:a16="http://schemas.microsoft.com/office/drawing/2014/main" id="{A572D112-D258-467F-AB2E-371DA3AC0ACD}"/>
              </a:ext>
            </a:extLst>
          </p:cNvPr>
          <p:cNvSpPr txBox="1"/>
          <p:nvPr/>
        </p:nvSpPr>
        <p:spPr>
          <a:xfrm>
            <a:off x="701476" y="966014"/>
            <a:ext cx="6819511" cy="276999"/>
          </a:xfrm>
          <a:prstGeom prst="rect">
            <a:avLst/>
          </a:prstGeom>
          <a:noFill/>
        </p:spPr>
        <p:txBody>
          <a:bodyPr wrap="square" rtlCol="0">
            <a:spAutoFit/>
          </a:bodyPr>
          <a:lstStyle/>
          <a:p>
            <a:r>
              <a:rPr kumimoji="1" lang="en-US" altLang="ja-JP" sz="1100" dirty="0">
                <a:uFill>
                  <a:solidFill>
                    <a:schemeClr val="tx1">
                      <a:lumMod val="95000"/>
                      <a:lumOff val="5000"/>
                    </a:schemeClr>
                  </a:solidFill>
                </a:uFill>
                <a:latin typeface="HGS明朝E" panose="02020900000000000000" pitchFamily="18" charset="-128"/>
                <a:ea typeface="HGS明朝E" panose="02020900000000000000" pitchFamily="18" charset="-128"/>
              </a:rPr>
              <a:t>1,200</a:t>
            </a:r>
            <a:r>
              <a:rPr kumimoji="1" lang="ja-JP" altLang="en-US" sz="1100" dirty="0">
                <a:uFill>
                  <a:solidFill>
                    <a:schemeClr val="tx1">
                      <a:lumMod val="95000"/>
                      <a:lumOff val="5000"/>
                    </a:schemeClr>
                  </a:solidFill>
                </a:uFill>
                <a:latin typeface="HGS明朝E" panose="02020900000000000000" pitchFamily="18" charset="-128"/>
                <a:ea typeface="HGS明朝E" panose="02020900000000000000" pitchFamily="18" charset="-128"/>
              </a:rPr>
              <a:t>㎞</a:t>
            </a:r>
            <a:r>
              <a:rPr kumimoji="1" lang="en-US" altLang="ja-JP" sz="1100" dirty="0">
                <a:uFill>
                  <a:solidFill>
                    <a:schemeClr val="tx1">
                      <a:lumMod val="95000"/>
                      <a:lumOff val="5000"/>
                    </a:schemeClr>
                  </a:solidFill>
                </a:uFill>
                <a:latin typeface="HGS明朝E" panose="02020900000000000000" pitchFamily="18" charset="-128"/>
                <a:ea typeface="HGS明朝E" panose="02020900000000000000" pitchFamily="18" charset="-128"/>
              </a:rPr>
              <a:t>÷4</a:t>
            </a:r>
            <a:r>
              <a:rPr kumimoji="1" lang="ja-JP" altLang="en-US" sz="1100" dirty="0">
                <a:uFill>
                  <a:solidFill>
                    <a:schemeClr val="tx1">
                      <a:lumMod val="95000"/>
                      <a:lumOff val="5000"/>
                    </a:schemeClr>
                  </a:solidFill>
                </a:uFill>
                <a:latin typeface="HGS明朝E" panose="02020900000000000000" pitchFamily="18" charset="-128"/>
                <a:ea typeface="HGS明朝E" panose="02020900000000000000" pitchFamily="18" charset="-128"/>
              </a:rPr>
              <a:t>㎞＝</a:t>
            </a:r>
            <a:r>
              <a:rPr kumimoji="1" lang="en-US" altLang="ja-JP" sz="1100" dirty="0">
                <a:uFill>
                  <a:solidFill>
                    <a:schemeClr val="tx1">
                      <a:lumMod val="95000"/>
                      <a:lumOff val="5000"/>
                    </a:schemeClr>
                  </a:solidFill>
                </a:uFill>
                <a:latin typeface="HGS明朝E" panose="02020900000000000000" pitchFamily="18" charset="-128"/>
                <a:ea typeface="HGS明朝E" panose="02020900000000000000" pitchFamily="18" charset="-128"/>
              </a:rPr>
              <a:t>300</a:t>
            </a:r>
            <a:r>
              <a:rPr kumimoji="1" lang="ja-JP" altLang="en-US" sz="1100" dirty="0">
                <a:uFill>
                  <a:solidFill>
                    <a:schemeClr val="tx1">
                      <a:lumMod val="95000"/>
                      <a:lumOff val="5000"/>
                    </a:schemeClr>
                  </a:solidFill>
                </a:uFill>
                <a:latin typeface="HGS明朝E" panose="02020900000000000000" pitchFamily="18" charset="-128"/>
                <a:ea typeface="HGS明朝E" panose="02020900000000000000" pitchFamily="18" charset="-128"/>
              </a:rPr>
              <a:t>㍑、</a:t>
            </a:r>
            <a:r>
              <a:rPr kumimoji="1" lang="en-US" altLang="ja-JP" sz="1100" dirty="0">
                <a:uFill>
                  <a:solidFill>
                    <a:schemeClr val="tx1">
                      <a:lumMod val="95000"/>
                      <a:lumOff val="5000"/>
                    </a:schemeClr>
                  </a:solidFill>
                </a:uFill>
                <a:latin typeface="HGS明朝E" panose="02020900000000000000" pitchFamily="18" charset="-128"/>
                <a:ea typeface="HGS明朝E" panose="02020900000000000000" pitchFamily="18" charset="-128"/>
              </a:rPr>
              <a:t>1</a:t>
            </a:r>
            <a:r>
              <a:rPr kumimoji="1" lang="ja-JP" altLang="en-US" sz="1100" dirty="0">
                <a:uFill>
                  <a:solidFill>
                    <a:schemeClr val="tx1">
                      <a:lumMod val="95000"/>
                      <a:lumOff val="5000"/>
                    </a:schemeClr>
                  </a:solidFill>
                </a:uFill>
                <a:latin typeface="HGS明朝E" panose="02020900000000000000" pitchFamily="18" charset="-128"/>
                <a:ea typeface="HGS明朝E" panose="02020900000000000000" pitchFamily="18" charset="-128"/>
              </a:rPr>
              <a:t>円値上がりするだけで</a:t>
            </a:r>
            <a:r>
              <a:rPr kumimoji="1" lang="en-US" altLang="ja-JP" sz="1200" b="1" dirty="0">
                <a:solidFill>
                  <a:srgbClr val="FF0000"/>
                </a:solidFill>
                <a:uFill>
                  <a:solidFill>
                    <a:schemeClr val="tx1">
                      <a:lumMod val="95000"/>
                      <a:lumOff val="5000"/>
                    </a:schemeClr>
                  </a:solidFill>
                </a:uFill>
                <a:latin typeface="HGS明朝E" panose="02020900000000000000" pitchFamily="18" charset="-128"/>
                <a:ea typeface="HGS明朝E" panose="02020900000000000000" pitchFamily="18" charset="-128"/>
              </a:rPr>
              <a:t>300</a:t>
            </a:r>
            <a:r>
              <a:rPr kumimoji="1" lang="ja-JP" altLang="en-US" sz="1200" b="1" dirty="0">
                <a:solidFill>
                  <a:srgbClr val="FF0000"/>
                </a:solidFill>
                <a:uFill>
                  <a:solidFill>
                    <a:schemeClr val="tx1">
                      <a:lumMod val="95000"/>
                      <a:lumOff val="5000"/>
                    </a:schemeClr>
                  </a:solidFill>
                </a:uFill>
                <a:latin typeface="HGS明朝E" panose="02020900000000000000" pitchFamily="18" charset="-128"/>
                <a:ea typeface="HGS明朝E" panose="02020900000000000000" pitchFamily="18" charset="-128"/>
              </a:rPr>
              <a:t>円のコストアップ　</a:t>
            </a:r>
            <a:r>
              <a:rPr kumimoji="1" lang="ja-JP" altLang="en-US" sz="1100" dirty="0">
                <a:solidFill>
                  <a:srgbClr val="FF0000"/>
                </a:solidFill>
                <a:uFill>
                  <a:solidFill>
                    <a:schemeClr val="tx1">
                      <a:lumMod val="95000"/>
                      <a:lumOff val="5000"/>
                    </a:schemeClr>
                  </a:solidFill>
                </a:uFill>
                <a:latin typeface="HGS明朝E" panose="02020900000000000000" pitchFamily="18" charset="-128"/>
                <a:ea typeface="HGS明朝E" panose="02020900000000000000" pitchFamily="18" charset="-128"/>
              </a:rPr>
              <a:t>　</a:t>
            </a:r>
            <a:endParaRPr kumimoji="1" lang="en-US" altLang="ja-JP" sz="1100" b="1" dirty="0">
              <a:solidFill>
                <a:srgbClr val="FF0000"/>
              </a:solidFill>
              <a:uFill>
                <a:solidFill>
                  <a:schemeClr val="tx1">
                    <a:lumMod val="95000"/>
                    <a:lumOff val="5000"/>
                  </a:schemeClr>
                </a:solidFill>
              </a:uFill>
              <a:latin typeface="HGS明朝E" panose="02020900000000000000" pitchFamily="18" charset="-128"/>
              <a:ea typeface="HGS明朝E" panose="02020900000000000000" pitchFamily="18" charset="-128"/>
            </a:endParaRPr>
          </a:p>
        </p:txBody>
      </p:sp>
      <p:sp>
        <p:nvSpPr>
          <p:cNvPr id="25" name="正方形/長方形 24">
            <a:extLst>
              <a:ext uri="{FF2B5EF4-FFF2-40B4-BE49-F238E27FC236}">
                <a16:creationId xmlns:a16="http://schemas.microsoft.com/office/drawing/2014/main" id="{50A1AEAD-F121-4A84-A703-B4547AB7B2BC}"/>
              </a:ext>
            </a:extLst>
          </p:cNvPr>
          <p:cNvSpPr/>
          <p:nvPr/>
        </p:nvSpPr>
        <p:spPr>
          <a:xfrm>
            <a:off x="157737" y="1420231"/>
            <a:ext cx="432813" cy="687430"/>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26" name="テキスト ボックス 25">
            <a:extLst>
              <a:ext uri="{FF2B5EF4-FFF2-40B4-BE49-F238E27FC236}">
                <a16:creationId xmlns:a16="http://schemas.microsoft.com/office/drawing/2014/main" id="{3CE61179-B068-40EE-BD9B-3332C0BFA469}"/>
              </a:ext>
            </a:extLst>
          </p:cNvPr>
          <p:cNvSpPr txBox="1"/>
          <p:nvPr/>
        </p:nvSpPr>
        <p:spPr>
          <a:xfrm>
            <a:off x="87069" y="1482525"/>
            <a:ext cx="590226" cy="415498"/>
          </a:xfrm>
          <a:prstGeom prst="rect">
            <a:avLst/>
          </a:prstGeom>
          <a:noFill/>
        </p:spPr>
        <p:txBody>
          <a:bodyPr wrap="none" rtlCol="0">
            <a:spAutoFit/>
          </a:bodyPr>
          <a:lstStyle/>
          <a:p>
            <a:r>
              <a:rPr kumimoji="1" lang="ja-JP" altLang="en-US" sz="700" dirty="0">
                <a:solidFill>
                  <a:schemeClr val="bg1"/>
                </a:solidFill>
                <a:latin typeface="HGS明朝E" panose="02020900000000000000" pitchFamily="18" charset="-128"/>
                <a:ea typeface="HGS明朝E" panose="02020900000000000000" pitchFamily="18" charset="-128"/>
              </a:rPr>
              <a:t>実際に</a:t>
            </a:r>
            <a:r>
              <a:rPr kumimoji="1" lang="en-US" altLang="ja-JP" sz="700" dirty="0">
                <a:solidFill>
                  <a:schemeClr val="bg1"/>
                </a:solidFill>
                <a:latin typeface="HGS明朝E" panose="02020900000000000000" pitchFamily="18" charset="-128"/>
                <a:ea typeface="HGS明朝E" panose="02020900000000000000" pitchFamily="18" charset="-128"/>
              </a:rPr>
              <a:t>1</a:t>
            </a:r>
            <a:r>
              <a:rPr kumimoji="1" lang="ja-JP" altLang="en-US" sz="700" dirty="0">
                <a:solidFill>
                  <a:schemeClr val="bg1"/>
                </a:solidFill>
                <a:latin typeface="HGS明朝E" panose="02020900000000000000" pitchFamily="18" charset="-128"/>
                <a:ea typeface="HGS明朝E" panose="02020900000000000000" pitchFamily="18" charset="-128"/>
              </a:rPr>
              <a:t>年</a:t>
            </a:r>
            <a:endParaRPr kumimoji="1" lang="en-US" altLang="ja-JP" sz="700" dirty="0">
              <a:solidFill>
                <a:schemeClr val="bg1"/>
              </a:solidFill>
              <a:latin typeface="HGS明朝E" panose="02020900000000000000" pitchFamily="18" charset="-128"/>
              <a:ea typeface="HGS明朝E" panose="02020900000000000000" pitchFamily="18" charset="-128"/>
            </a:endParaRPr>
          </a:p>
          <a:p>
            <a:r>
              <a:rPr kumimoji="1" lang="ja-JP" altLang="en-US" sz="700" dirty="0">
                <a:solidFill>
                  <a:schemeClr val="bg1"/>
                </a:solidFill>
                <a:latin typeface="HGS明朝E" panose="02020900000000000000" pitchFamily="18" charset="-128"/>
                <a:ea typeface="HGS明朝E" panose="02020900000000000000" pitchFamily="18" charset="-128"/>
              </a:rPr>
              <a:t>で</a:t>
            </a:r>
            <a:r>
              <a:rPr kumimoji="1" lang="en-US" altLang="ja-JP" sz="700" dirty="0">
                <a:solidFill>
                  <a:schemeClr val="bg1"/>
                </a:solidFill>
                <a:latin typeface="HGS明朝E" panose="02020900000000000000" pitchFamily="18" charset="-128"/>
                <a:ea typeface="HGS明朝E" panose="02020900000000000000" pitchFamily="18" charset="-128"/>
              </a:rPr>
              <a:t>34</a:t>
            </a:r>
            <a:r>
              <a:rPr kumimoji="1" lang="ja-JP" altLang="en-US" sz="700" dirty="0">
                <a:solidFill>
                  <a:schemeClr val="bg1"/>
                </a:solidFill>
                <a:latin typeface="HGS明朝E" panose="02020900000000000000" pitchFamily="18" charset="-128"/>
                <a:ea typeface="HGS明朝E" panose="02020900000000000000" pitchFamily="18" charset="-128"/>
              </a:rPr>
              <a:t>円の</a:t>
            </a:r>
            <a:endParaRPr kumimoji="1" lang="en-US" altLang="ja-JP" sz="700" dirty="0">
              <a:solidFill>
                <a:schemeClr val="bg1"/>
              </a:solidFill>
              <a:latin typeface="HGS明朝E" panose="02020900000000000000" pitchFamily="18" charset="-128"/>
              <a:ea typeface="HGS明朝E" panose="02020900000000000000" pitchFamily="18" charset="-128"/>
            </a:endParaRPr>
          </a:p>
          <a:p>
            <a:r>
              <a:rPr kumimoji="1" lang="ja-JP" altLang="en-US" sz="700" dirty="0">
                <a:solidFill>
                  <a:schemeClr val="bg1"/>
                </a:solidFill>
                <a:latin typeface="HGS明朝E" panose="02020900000000000000" pitchFamily="18" charset="-128"/>
                <a:ea typeface="HGS明朝E" panose="02020900000000000000" pitchFamily="18" charset="-128"/>
              </a:rPr>
              <a:t>値上がり</a:t>
            </a:r>
            <a:endParaRPr kumimoji="1" lang="en-US" altLang="ja-JP" sz="700" dirty="0">
              <a:solidFill>
                <a:schemeClr val="bg1"/>
              </a:solidFill>
              <a:latin typeface="HGS明朝E" panose="02020900000000000000" pitchFamily="18" charset="-128"/>
              <a:ea typeface="HGS明朝E" panose="02020900000000000000" pitchFamily="18" charset="-128"/>
            </a:endParaRPr>
          </a:p>
        </p:txBody>
      </p:sp>
      <p:sp>
        <p:nvSpPr>
          <p:cNvPr id="27" name="テキスト ボックス 26">
            <a:extLst>
              <a:ext uri="{FF2B5EF4-FFF2-40B4-BE49-F238E27FC236}">
                <a16:creationId xmlns:a16="http://schemas.microsoft.com/office/drawing/2014/main" id="{9DAB090C-B190-4C14-B7EF-726352BF6131}"/>
              </a:ext>
            </a:extLst>
          </p:cNvPr>
          <p:cNvSpPr txBox="1"/>
          <p:nvPr/>
        </p:nvSpPr>
        <p:spPr>
          <a:xfrm>
            <a:off x="524092" y="1429721"/>
            <a:ext cx="6819511" cy="261610"/>
          </a:xfrm>
          <a:prstGeom prst="rect">
            <a:avLst/>
          </a:prstGeom>
          <a:noFill/>
        </p:spPr>
        <p:txBody>
          <a:bodyPr wrap="square" rtlCol="0">
            <a:spAutoFit/>
          </a:bodyPr>
          <a:lstStyle/>
          <a:p>
            <a:r>
              <a:rPr kumimoji="1" lang="en-US" altLang="ja-JP" sz="1100" dirty="0">
                <a:uFill>
                  <a:solidFill>
                    <a:schemeClr val="tx1">
                      <a:lumMod val="95000"/>
                      <a:lumOff val="5000"/>
                    </a:schemeClr>
                  </a:solidFill>
                </a:uFill>
                <a:latin typeface="HGS明朝E" panose="02020900000000000000" pitchFamily="18" charset="-128"/>
                <a:ea typeface="HGS明朝E" panose="02020900000000000000" pitchFamily="18" charset="-128"/>
              </a:rPr>
              <a:t>【</a:t>
            </a:r>
            <a:r>
              <a:rPr kumimoji="1" lang="ja-JP" altLang="en-US" sz="1100" dirty="0">
                <a:uFill>
                  <a:solidFill>
                    <a:schemeClr val="tx1">
                      <a:lumMod val="95000"/>
                      <a:lumOff val="5000"/>
                    </a:schemeClr>
                  </a:solidFill>
                </a:uFill>
                <a:latin typeface="HGS明朝E" panose="02020900000000000000" pitchFamily="18" charset="-128"/>
                <a:ea typeface="HGS明朝E" panose="02020900000000000000" pitchFamily="18" charset="-128"/>
              </a:rPr>
              <a:t>実際は軽油価格が１年間で約</a:t>
            </a:r>
            <a:r>
              <a:rPr kumimoji="1" lang="en-US" altLang="ja-JP" sz="1100" dirty="0">
                <a:uFill>
                  <a:solidFill>
                    <a:schemeClr val="tx1">
                      <a:lumMod val="95000"/>
                      <a:lumOff val="5000"/>
                    </a:schemeClr>
                  </a:solidFill>
                </a:uFill>
                <a:latin typeface="HGS明朝E" panose="02020900000000000000" pitchFamily="18" charset="-128"/>
                <a:ea typeface="HGS明朝E" panose="02020900000000000000" pitchFamily="18" charset="-128"/>
              </a:rPr>
              <a:t>34</a:t>
            </a:r>
            <a:r>
              <a:rPr kumimoji="1" lang="ja-JP" altLang="en-US" sz="1100" dirty="0">
                <a:uFill>
                  <a:solidFill>
                    <a:schemeClr val="tx1">
                      <a:lumMod val="95000"/>
                      <a:lumOff val="5000"/>
                    </a:schemeClr>
                  </a:solidFill>
                </a:uFill>
                <a:latin typeface="HGS明朝E" panose="02020900000000000000" pitchFamily="18" charset="-128"/>
                <a:ea typeface="HGS明朝E" panose="02020900000000000000" pitchFamily="18" charset="-128"/>
              </a:rPr>
              <a:t>円値上がりしました</a:t>
            </a:r>
            <a:r>
              <a:rPr kumimoji="1" lang="en-US" altLang="ja-JP" sz="1100" dirty="0">
                <a:uFill>
                  <a:solidFill>
                    <a:schemeClr val="tx1">
                      <a:lumMod val="95000"/>
                      <a:lumOff val="5000"/>
                    </a:schemeClr>
                  </a:solidFill>
                </a:uFill>
                <a:latin typeface="HGS明朝E" panose="02020900000000000000" pitchFamily="18" charset="-128"/>
                <a:ea typeface="HGS明朝E" panose="02020900000000000000" pitchFamily="18" charset="-128"/>
              </a:rPr>
              <a:t>】</a:t>
            </a:r>
          </a:p>
        </p:txBody>
      </p:sp>
      <p:cxnSp>
        <p:nvCxnSpPr>
          <p:cNvPr id="29" name="直線コネクタ 28">
            <a:extLst>
              <a:ext uri="{FF2B5EF4-FFF2-40B4-BE49-F238E27FC236}">
                <a16:creationId xmlns:a16="http://schemas.microsoft.com/office/drawing/2014/main" id="{2B9D851C-B166-4EEB-B459-CFD9EC9ED224}"/>
              </a:ext>
            </a:extLst>
          </p:cNvPr>
          <p:cNvCxnSpPr>
            <a:cxnSpLocks/>
          </p:cNvCxnSpPr>
          <p:nvPr/>
        </p:nvCxnSpPr>
        <p:spPr>
          <a:xfrm>
            <a:off x="738214" y="2070514"/>
            <a:ext cx="5563526" cy="0"/>
          </a:xfrm>
          <a:prstGeom prst="line">
            <a:avLst/>
          </a:prstGeom>
          <a:ln w="19050">
            <a:solidFill>
              <a:schemeClr val="tx1"/>
            </a:solidFill>
            <a:prstDash val="sysDash"/>
          </a:ln>
        </p:spPr>
        <p:style>
          <a:lnRef idx="1">
            <a:schemeClr val="dk1"/>
          </a:lnRef>
          <a:fillRef idx="0">
            <a:schemeClr val="dk1"/>
          </a:fillRef>
          <a:effectRef idx="0">
            <a:schemeClr val="dk1"/>
          </a:effectRef>
          <a:fontRef idx="minor">
            <a:schemeClr val="tx1"/>
          </a:fontRef>
        </p:style>
      </p:cxnSp>
      <p:sp>
        <p:nvSpPr>
          <p:cNvPr id="32" name="テキスト ボックス 31">
            <a:extLst>
              <a:ext uri="{FF2B5EF4-FFF2-40B4-BE49-F238E27FC236}">
                <a16:creationId xmlns:a16="http://schemas.microsoft.com/office/drawing/2014/main" id="{886D8EB8-6363-4D21-84B0-DCA3222B2CC2}"/>
              </a:ext>
            </a:extLst>
          </p:cNvPr>
          <p:cNvSpPr txBox="1"/>
          <p:nvPr/>
        </p:nvSpPr>
        <p:spPr>
          <a:xfrm>
            <a:off x="701476" y="1781299"/>
            <a:ext cx="6819511" cy="276999"/>
          </a:xfrm>
          <a:prstGeom prst="rect">
            <a:avLst/>
          </a:prstGeom>
          <a:noFill/>
        </p:spPr>
        <p:txBody>
          <a:bodyPr wrap="square" rtlCol="0">
            <a:spAutoFit/>
          </a:bodyPr>
          <a:lstStyle/>
          <a:p>
            <a:r>
              <a:rPr kumimoji="1" lang="en-US" altLang="ja-JP" sz="1100" dirty="0">
                <a:uFill>
                  <a:solidFill>
                    <a:schemeClr val="tx1">
                      <a:lumMod val="95000"/>
                      <a:lumOff val="5000"/>
                    </a:schemeClr>
                  </a:solidFill>
                </a:uFill>
                <a:latin typeface="HGS明朝E" panose="02020900000000000000" pitchFamily="18" charset="-128"/>
                <a:ea typeface="HGS明朝E" panose="02020900000000000000" pitchFamily="18" charset="-128"/>
              </a:rPr>
              <a:t>300</a:t>
            </a:r>
            <a:r>
              <a:rPr kumimoji="1" lang="ja-JP" altLang="en-US" sz="1100" dirty="0">
                <a:uFill>
                  <a:solidFill>
                    <a:schemeClr val="tx1">
                      <a:lumMod val="95000"/>
                      <a:lumOff val="5000"/>
                    </a:schemeClr>
                  </a:solidFill>
                </a:uFill>
                <a:latin typeface="HGS明朝E" panose="02020900000000000000" pitchFamily="18" charset="-128"/>
                <a:ea typeface="HGS明朝E" panose="02020900000000000000" pitchFamily="18" charset="-128"/>
              </a:rPr>
              <a:t>円</a:t>
            </a:r>
            <a:r>
              <a:rPr kumimoji="1" lang="en-US" altLang="ja-JP" sz="1100" dirty="0">
                <a:uFill>
                  <a:solidFill>
                    <a:schemeClr val="tx1">
                      <a:lumMod val="95000"/>
                      <a:lumOff val="5000"/>
                    </a:schemeClr>
                  </a:solidFill>
                </a:uFill>
                <a:latin typeface="HGS明朝E" panose="02020900000000000000" pitchFamily="18" charset="-128"/>
                <a:ea typeface="HGS明朝E" panose="02020900000000000000" pitchFamily="18" charset="-128"/>
              </a:rPr>
              <a:t>×34</a:t>
            </a:r>
            <a:r>
              <a:rPr kumimoji="1" lang="ja-JP" altLang="en-US" sz="1100" dirty="0">
                <a:uFill>
                  <a:solidFill>
                    <a:schemeClr val="tx1">
                      <a:lumMod val="95000"/>
                      <a:lumOff val="5000"/>
                    </a:schemeClr>
                  </a:solidFill>
                </a:uFill>
                <a:latin typeface="HGS明朝E" panose="02020900000000000000" pitchFamily="18" charset="-128"/>
                <a:ea typeface="HGS明朝E" panose="02020900000000000000" pitchFamily="18" charset="-128"/>
              </a:rPr>
              <a:t>円＝</a:t>
            </a:r>
            <a:r>
              <a:rPr kumimoji="1" lang="en-US" altLang="ja-JP" sz="1100" dirty="0">
                <a:uFill>
                  <a:solidFill>
                    <a:schemeClr val="tx1">
                      <a:lumMod val="95000"/>
                      <a:lumOff val="5000"/>
                    </a:schemeClr>
                  </a:solidFill>
                </a:uFill>
                <a:latin typeface="HGS明朝E" panose="02020900000000000000" pitchFamily="18" charset="-128"/>
                <a:ea typeface="HGS明朝E" panose="02020900000000000000" pitchFamily="18" charset="-128"/>
              </a:rPr>
              <a:t>10,200</a:t>
            </a:r>
            <a:r>
              <a:rPr kumimoji="1" lang="ja-JP" altLang="en-US" sz="1100" dirty="0">
                <a:uFill>
                  <a:solidFill>
                    <a:schemeClr val="tx1">
                      <a:lumMod val="95000"/>
                      <a:lumOff val="5000"/>
                    </a:schemeClr>
                  </a:solidFill>
                </a:uFill>
                <a:latin typeface="HGS明朝E" panose="02020900000000000000" pitchFamily="18" charset="-128"/>
                <a:ea typeface="HGS明朝E" panose="02020900000000000000" pitchFamily="18" charset="-128"/>
              </a:rPr>
              <a:t>円、秋田東京往復（１運行）で</a:t>
            </a:r>
            <a:r>
              <a:rPr kumimoji="1" lang="en-US" altLang="ja-JP" sz="1200" b="1" dirty="0">
                <a:solidFill>
                  <a:srgbClr val="FF0000"/>
                </a:solidFill>
                <a:uFill>
                  <a:solidFill>
                    <a:schemeClr val="tx1">
                      <a:lumMod val="95000"/>
                      <a:lumOff val="5000"/>
                    </a:schemeClr>
                  </a:solidFill>
                </a:uFill>
                <a:latin typeface="HGS明朝E" panose="02020900000000000000" pitchFamily="18" charset="-128"/>
                <a:ea typeface="HGS明朝E" panose="02020900000000000000" pitchFamily="18" charset="-128"/>
              </a:rPr>
              <a:t>10,200</a:t>
            </a:r>
            <a:r>
              <a:rPr kumimoji="1" lang="ja-JP" altLang="en-US" sz="1200" b="1" dirty="0">
                <a:solidFill>
                  <a:srgbClr val="FF0000"/>
                </a:solidFill>
                <a:uFill>
                  <a:solidFill>
                    <a:schemeClr val="tx1">
                      <a:lumMod val="95000"/>
                      <a:lumOff val="5000"/>
                    </a:schemeClr>
                  </a:solidFill>
                </a:uFill>
                <a:latin typeface="HGS明朝E" panose="02020900000000000000" pitchFamily="18" charset="-128"/>
                <a:ea typeface="HGS明朝E" panose="02020900000000000000" pitchFamily="18" charset="-128"/>
              </a:rPr>
              <a:t>円のコストアップ</a:t>
            </a:r>
            <a:endParaRPr kumimoji="1" lang="en-US" altLang="ja-JP" sz="1100" b="1" dirty="0">
              <a:solidFill>
                <a:srgbClr val="FF0000"/>
              </a:solidFill>
              <a:uFill>
                <a:solidFill>
                  <a:schemeClr val="tx1">
                    <a:lumMod val="95000"/>
                    <a:lumOff val="5000"/>
                  </a:schemeClr>
                </a:solidFill>
              </a:uFill>
              <a:latin typeface="HGS明朝E" panose="02020900000000000000" pitchFamily="18" charset="-128"/>
              <a:ea typeface="HGS明朝E" panose="02020900000000000000" pitchFamily="18" charset="-128"/>
            </a:endParaRPr>
          </a:p>
        </p:txBody>
      </p:sp>
      <p:sp>
        <p:nvSpPr>
          <p:cNvPr id="38" name="正方形/長方形 37">
            <a:extLst>
              <a:ext uri="{FF2B5EF4-FFF2-40B4-BE49-F238E27FC236}">
                <a16:creationId xmlns:a16="http://schemas.microsoft.com/office/drawing/2014/main" id="{3EFCAE1D-B9A1-4CF8-B2CA-8D2B061C0237}"/>
              </a:ext>
            </a:extLst>
          </p:cNvPr>
          <p:cNvSpPr/>
          <p:nvPr/>
        </p:nvSpPr>
        <p:spPr>
          <a:xfrm>
            <a:off x="157737" y="2278655"/>
            <a:ext cx="432813" cy="687430"/>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39" name="テキスト ボックス 38">
            <a:extLst>
              <a:ext uri="{FF2B5EF4-FFF2-40B4-BE49-F238E27FC236}">
                <a16:creationId xmlns:a16="http://schemas.microsoft.com/office/drawing/2014/main" id="{47521313-AAF6-4CCC-BDE3-38B42C5A87F4}"/>
              </a:ext>
            </a:extLst>
          </p:cNvPr>
          <p:cNvSpPr txBox="1"/>
          <p:nvPr/>
        </p:nvSpPr>
        <p:spPr>
          <a:xfrm>
            <a:off x="100587" y="2319020"/>
            <a:ext cx="543739" cy="630942"/>
          </a:xfrm>
          <a:prstGeom prst="rect">
            <a:avLst/>
          </a:prstGeom>
          <a:noFill/>
        </p:spPr>
        <p:txBody>
          <a:bodyPr wrap="none" rtlCol="0">
            <a:spAutoFit/>
          </a:bodyPr>
          <a:lstStyle/>
          <a:p>
            <a:r>
              <a:rPr kumimoji="1" lang="ja-JP" altLang="en-US" sz="700" dirty="0">
                <a:solidFill>
                  <a:schemeClr val="bg1"/>
                </a:solidFill>
                <a:latin typeface="HGS明朝E" panose="02020900000000000000" pitchFamily="18" charset="-128"/>
                <a:ea typeface="HGS明朝E" panose="02020900000000000000" pitchFamily="18" charset="-128"/>
              </a:rPr>
              <a:t>秋田県内</a:t>
            </a:r>
            <a:endParaRPr kumimoji="1" lang="en-US" altLang="ja-JP" sz="700" dirty="0">
              <a:solidFill>
                <a:schemeClr val="bg1"/>
              </a:solidFill>
              <a:latin typeface="HGS明朝E" panose="02020900000000000000" pitchFamily="18" charset="-128"/>
              <a:ea typeface="HGS明朝E" panose="02020900000000000000" pitchFamily="18" charset="-128"/>
            </a:endParaRPr>
          </a:p>
          <a:p>
            <a:r>
              <a:rPr kumimoji="1" lang="ja-JP" altLang="en-US" sz="700" dirty="0">
                <a:solidFill>
                  <a:schemeClr val="bg1"/>
                </a:solidFill>
                <a:latin typeface="HGS明朝E" panose="02020900000000000000" pitchFamily="18" charset="-128"/>
                <a:ea typeface="HGS明朝E" panose="02020900000000000000" pitchFamily="18" charset="-128"/>
              </a:rPr>
              <a:t>の平均的</a:t>
            </a:r>
            <a:endParaRPr kumimoji="1" lang="en-US" altLang="ja-JP" sz="700" dirty="0">
              <a:solidFill>
                <a:schemeClr val="bg1"/>
              </a:solidFill>
              <a:latin typeface="HGS明朝E" panose="02020900000000000000" pitchFamily="18" charset="-128"/>
              <a:ea typeface="HGS明朝E" panose="02020900000000000000" pitchFamily="18" charset="-128"/>
            </a:endParaRPr>
          </a:p>
          <a:p>
            <a:r>
              <a:rPr kumimoji="1" lang="ja-JP" altLang="en-US" sz="700" dirty="0">
                <a:solidFill>
                  <a:schemeClr val="bg1"/>
                </a:solidFill>
                <a:latin typeface="HGS明朝E" panose="02020900000000000000" pitchFamily="18" charset="-128"/>
                <a:ea typeface="HGS明朝E" panose="02020900000000000000" pitchFamily="18" charset="-128"/>
              </a:rPr>
              <a:t>な保有台</a:t>
            </a:r>
            <a:endParaRPr kumimoji="1" lang="en-US" altLang="ja-JP" sz="700" dirty="0">
              <a:solidFill>
                <a:schemeClr val="bg1"/>
              </a:solidFill>
              <a:latin typeface="HGS明朝E" panose="02020900000000000000" pitchFamily="18" charset="-128"/>
              <a:ea typeface="HGS明朝E" panose="02020900000000000000" pitchFamily="18" charset="-128"/>
            </a:endParaRPr>
          </a:p>
          <a:p>
            <a:r>
              <a:rPr kumimoji="1" lang="ja-JP" altLang="en-US" sz="700" dirty="0">
                <a:solidFill>
                  <a:schemeClr val="bg1"/>
                </a:solidFill>
                <a:latin typeface="HGS明朝E" panose="02020900000000000000" pitchFamily="18" charset="-128"/>
                <a:ea typeface="HGS明朝E" panose="02020900000000000000" pitchFamily="18" charset="-128"/>
              </a:rPr>
              <a:t>数は</a:t>
            </a:r>
            <a:endParaRPr kumimoji="1" lang="en-US" altLang="ja-JP" sz="700" dirty="0">
              <a:solidFill>
                <a:schemeClr val="bg1"/>
              </a:solidFill>
              <a:latin typeface="HGS明朝E" panose="02020900000000000000" pitchFamily="18" charset="-128"/>
              <a:ea typeface="HGS明朝E" panose="02020900000000000000" pitchFamily="18" charset="-128"/>
            </a:endParaRPr>
          </a:p>
          <a:p>
            <a:r>
              <a:rPr kumimoji="1" lang="ja-JP" altLang="en-US" sz="700" dirty="0">
                <a:solidFill>
                  <a:schemeClr val="bg1"/>
                </a:solidFill>
                <a:latin typeface="HGS明朝E" panose="02020900000000000000" pitchFamily="18" charset="-128"/>
                <a:ea typeface="HGS明朝E" panose="02020900000000000000" pitchFamily="18" charset="-128"/>
              </a:rPr>
              <a:t>約</a:t>
            </a:r>
            <a:r>
              <a:rPr kumimoji="1" lang="en-US" altLang="ja-JP" sz="700" dirty="0">
                <a:solidFill>
                  <a:schemeClr val="bg1"/>
                </a:solidFill>
                <a:latin typeface="HGS明朝E" panose="02020900000000000000" pitchFamily="18" charset="-128"/>
                <a:ea typeface="HGS明朝E" panose="02020900000000000000" pitchFamily="18" charset="-128"/>
              </a:rPr>
              <a:t>20</a:t>
            </a:r>
            <a:r>
              <a:rPr kumimoji="1" lang="ja-JP" altLang="en-US" sz="700" dirty="0">
                <a:solidFill>
                  <a:schemeClr val="bg1"/>
                </a:solidFill>
                <a:latin typeface="HGS明朝E" panose="02020900000000000000" pitchFamily="18" charset="-128"/>
                <a:ea typeface="HGS明朝E" panose="02020900000000000000" pitchFamily="18" charset="-128"/>
              </a:rPr>
              <a:t>両</a:t>
            </a:r>
            <a:endParaRPr kumimoji="1" lang="en-US" altLang="ja-JP" sz="700" dirty="0">
              <a:solidFill>
                <a:schemeClr val="bg1"/>
              </a:solidFill>
              <a:latin typeface="HGS明朝E" panose="02020900000000000000" pitchFamily="18" charset="-128"/>
              <a:ea typeface="HGS明朝E" panose="02020900000000000000" pitchFamily="18" charset="-128"/>
            </a:endParaRPr>
          </a:p>
        </p:txBody>
      </p:sp>
      <p:sp>
        <p:nvSpPr>
          <p:cNvPr id="40" name="テキスト ボックス 39">
            <a:extLst>
              <a:ext uri="{FF2B5EF4-FFF2-40B4-BE49-F238E27FC236}">
                <a16:creationId xmlns:a16="http://schemas.microsoft.com/office/drawing/2014/main" id="{CBC688D3-2884-4307-9D7E-F2DE3AD23B13}"/>
              </a:ext>
            </a:extLst>
          </p:cNvPr>
          <p:cNvSpPr txBox="1"/>
          <p:nvPr/>
        </p:nvSpPr>
        <p:spPr>
          <a:xfrm>
            <a:off x="524092" y="2268531"/>
            <a:ext cx="6819511" cy="261610"/>
          </a:xfrm>
          <a:prstGeom prst="rect">
            <a:avLst/>
          </a:prstGeom>
          <a:noFill/>
        </p:spPr>
        <p:txBody>
          <a:bodyPr wrap="square" rtlCol="0">
            <a:spAutoFit/>
          </a:bodyPr>
          <a:lstStyle/>
          <a:p>
            <a:r>
              <a:rPr kumimoji="1" lang="en-US" altLang="ja-JP" sz="1100" dirty="0">
                <a:uFill>
                  <a:solidFill>
                    <a:schemeClr val="tx1">
                      <a:lumMod val="95000"/>
                      <a:lumOff val="5000"/>
                    </a:schemeClr>
                  </a:solidFill>
                </a:uFill>
                <a:latin typeface="HGS明朝E" panose="02020900000000000000" pitchFamily="18" charset="-128"/>
                <a:ea typeface="HGS明朝E" panose="02020900000000000000" pitchFamily="18" charset="-128"/>
              </a:rPr>
              <a:t>【</a:t>
            </a:r>
            <a:r>
              <a:rPr kumimoji="1" lang="ja-JP" altLang="en-US" sz="1100" dirty="0">
                <a:uFill>
                  <a:solidFill>
                    <a:schemeClr val="tx1">
                      <a:lumMod val="95000"/>
                      <a:lumOff val="5000"/>
                    </a:schemeClr>
                  </a:solidFill>
                </a:uFill>
                <a:latin typeface="HGS明朝E" panose="02020900000000000000" pitchFamily="18" charset="-128"/>
                <a:ea typeface="HGS明朝E" panose="02020900000000000000" pitchFamily="18" charset="-128"/>
              </a:rPr>
              <a:t>秋田県内のトラック運送事業者の平均的なトラック保有台数は約</a:t>
            </a:r>
            <a:r>
              <a:rPr kumimoji="1" lang="en-US" altLang="ja-JP" sz="1100" dirty="0">
                <a:uFill>
                  <a:solidFill>
                    <a:schemeClr val="tx1">
                      <a:lumMod val="95000"/>
                      <a:lumOff val="5000"/>
                    </a:schemeClr>
                  </a:solidFill>
                </a:uFill>
                <a:latin typeface="HGS明朝E" panose="02020900000000000000" pitchFamily="18" charset="-128"/>
                <a:ea typeface="HGS明朝E" panose="02020900000000000000" pitchFamily="18" charset="-128"/>
              </a:rPr>
              <a:t>20</a:t>
            </a:r>
            <a:r>
              <a:rPr kumimoji="1" lang="ja-JP" altLang="en-US" sz="1100" dirty="0">
                <a:uFill>
                  <a:solidFill>
                    <a:schemeClr val="tx1">
                      <a:lumMod val="95000"/>
                      <a:lumOff val="5000"/>
                    </a:schemeClr>
                  </a:solidFill>
                </a:uFill>
                <a:latin typeface="HGS明朝E" panose="02020900000000000000" pitchFamily="18" charset="-128"/>
                <a:ea typeface="HGS明朝E" panose="02020900000000000000" pitchFamily="18" charset="-128"/>
              </a:rPr>
              <a:t>両です</a:t>
            </a:r>
            <a:r>
              <a:rPr kumimoji="1" lang="en-US" altLang="ja-JP" sz="1100" dirty="0">
                <a:uFill>
                  <a:solidFill>
                    <a:schemeClr val="tx1">
                      <a:lumMod val="95000"/>
                      <a:lumOff val="5000"/>
                    </a:schemeClr>
                  </a:solidFill>
                </a:uFill>
                <a:latin typeface="HGS明朝E" panose="02020900000000000000" pitchFamily="18" charset="-128"/>
                <a:ea typeface="HGS明朝E" panose="02020900000000000000" pitchFamily="18" charset="-128"/>
              </a:rPr>
              <a:t>】</a:t>
            </a:r>
          </a:p>
        </p:txBody>
      </p:sp>
      <p:cxnSp>
        <p:nvCxnSpPr>
          <p:cNvPr id="41" name="直線コネクタ 40">
            <a:extLst>
              <a:ext uri="{FF2B5EF4-FFF2-40B4-BE49-F238E27FC236}">
                <a16:creationId xmlns:a16="http://schemas.microsoft.com/office/drawing/2014/main" id="{02F7FD8D-557E-481F-90CB-E9ABBA27D562}"/>
              </a:ext>
            </a:extLst>
          </p:cNvPr>
          <p:cNvCxnSpPr>
            <a:cxnSpLocks/>
          </p:cNvCxnSpPr>
          <p:nvPr/>
        </p:nvCxnSpPr>
        <p:spPr>
          <a:xfrm flipV="1">
            <a:off x="738214" y="2925840"/>
            <a:ext cx="5563526" cy="14376"/>
          </a:xfrm>
          <a:prstGeom prst="line">
            <a:avLst/>
          </a:prstGeom>
          <a:ln w="19050">
            <a:solidFill>
              <a:schemeClr val="tx1"/>
            </a:solidFill>
            <a:prstDash val="sysDash"/>
          </a:ln>
        </p:spPr>
        <p:style>
          <a:lnRef idx="1">
            <a:schemeClr val="dk1"/>
          </a:lnRef>
          <a:fillRef idx="0">
            <a:schemeClr val="dk1"/>
          </a:fillRef>
          <a:effectRef idx="0">
            <a:schemeClr val="dk1"/>
          </a:effectRef>
          <a:fontRef idx="minor">
            <a:schemeClr val="tx1"/>
          </a:fontRef>
        </p:style>
      </p:cxnSp>
      <p:sp>
        <p:nvSpPr>
          <p:cNvPr id="42" name="テキスト ボックス 41">
            <a:extLst>
              <a:ext uri="{FF2B5EF4-FFF2-40B4-BE49-F238E27FC236}">
                <a16:creationId xmlns:a16="http://schemas.microsoft.com/office/drawing/2014/main" id="{CA27E2BB-2EC8-452F-B9C3-F271B3783813}"/>
              </a:ext>
            </a:extLst>
          </p:cNvPr>
          <p:cNvSpPr txBox="1"/>
          <p:nvPr/>
        </p:nvSpPr>
        <p:spPr>
          <a:xfrm>
            <a:off x="684847" y="2506145"/>
            <a:ext cx="6819511" cy="446276"/>
          </a:xfrm>
          <a:prstGeom prst="rect">
            <a:avLst/>
          </a:prstGeom>
          <a:noFill/>
        </p:spPr>
        <p:txBody>
          <a:bodyPr wrap="square" rtlCol="0">
            <a:spAutoFit/>
          </a:bodyPr>
          <a:lstStyle/>
          <a:p>
            <a:r>
              <a:rPr kumimoji="1" lang="en-US" altLang="ja-JP" sz="1100" dirty="0">
                <a:uFill>
                  <a:solidFill>
                    <a:schemeClr val="tx1">
                      <a:lumMod val="95000"/>
                      <a:lumOff val="5000"/>
                    </a:schemeClr>
                  </a:solidFill>
                </a:uFill>
                <a:latin typeface="HGS明朝E" panose="02020900000000000000" pitchFamily="18" charset="-128"/>
                <a:ea typeface="HGS明朝E" panose="02020900000000000000" pitchFamily="18" charset="-128"/>
              </a:rPr>
              <a:t>10,200</a:t>
            </a:r>
            <a:r>
              <a:rPr kumimoji="1" lang="ja-JP" altLang="en-US" sz="1100" dirty="0">
                <a:uFill>
                  <a:solidFill>
                    <a:schemeClr val="tx1">
                      <a:lumMod val="95000"/>
                      <a:lumOff val="5000"/>
                    </a:schemeClr>
                  </a:solidFill>
                </a:uFill>
                <a:latin typeface="HGS明朝E" panose="02020900000000000000" pitchFamily="18" charset="-128"/>
                <a:ea typeface="HGS明朝E" panose="02020900000000000000" pitchFamily="18" charset="-128"/>
              </a:rPr>
              <a:t>円</a:t>
            </a:r>
            <a:r>
              <a:rPr kumimoji="1" lang="en-US" altLang="ja-JP" sz="1100" dirty="0">
                <a:uFill>
                  <a:solidFill>
                    <a:schemeClr val="tx1">
                      <a:lumMod val="95000"/>
                      <a:lumOff val="5000"/>
                    </a:schemeClr>
                  </a:solidFill>
                </a:uFill>
                <a:latin typeface="HGS明朝E" panose="02020900000000000000" pitchFamily="18" charset="-128"/>
                <a:ea typeface="HGS明朝E" panose="02020900000000000000" pitchFamily="18" charset="-128"/>
              </a:rPr>
              <a:t>×20</a:t>
            </a:r>
            <a:r>
              <a:rPr kumimoji="1" lang="ja-JP" altLang="en-US" sz="1100" dirty="0">
                <a:uFill>
                  <a:solidFill>
                    <a:schemeClr val="tx1">
                      <a:lumMod val="95000"/>
                      <a:lumOff val="5000"/>
                    </a:schemeClr>
                  </a:solidFill>
                </a:uFill>
                <a:latin typeface="HGS明朝E" panose="02020900000000000000" pitchFamily="18" charset="-128"/>
                <a:ea typeface="HGS明朝E" panose="02020900000000000000" pitchFamily="18" charset="-128"/>
              </a:rPr>
              <a:t>両＝</a:t>
            </a:r>
            <a:r>
              <a:rPr kumimoji="1" lang="en-US" altLang="ja-JP" sz="1100" dirty="0">
                <a:uFill>
                  <a:solidFill>
                    <a:schemeClr val="tx1">
                      <a:lumMod val="95000"/>
                      <a:lumOff val="5000"/>
                    </a:schemeClr>
                  </a:solidFill>
                </a:uFill>
                <a:latin typeface="HGS明朝E" panose="02020900000000000000" pitchFamily="18" charset="-128"/>
                <a:ea typeface="HGS明朝E" panose="02020900000000000000" pitchFamily="18" charset="-128"/>
              </a:rPr>
              <a:t>204,000</a:t>
            </a:r>
            <a:r>
              <a:rPr kumimoji="1" lang="ja-JP" altLang="en-US" sz="1100" dirty="0">
                <a:uFill>
                  <a:solidFill>
                    <a:schemeClr val="tx1">
                      <a:lumMod val="95000"/>
                      <a:lumOff val="5000"/>
                    </a:schemeClr>
                  </a:solidFill>
                </a:uFill>
                <a:latin typeface="HGS明朝E" panose="02020900000000000000" pitchFamily="18" charset="-128"/>
                <a:ea typeface="HGS明朝E" panose="02020900000000000000" pitchFamily="18" charset="-128"/>
              </a:rPr>
              <a:t>円、</a:t>
            </a:r>
            <a:endParaRPr kumimoji="1" lang="en-US" altLang="ja-JP" sz="1100" dirty="0">
              <a:uFill>
                <a:solidFill>
                  <a:schemeClr val="tx1">
                    <a:lumMod val="95000"/>
                    <a:lumOff val="5000"/>
                  </a:schemeClr>
                </a:solidFill>
              </a:uFill>
              <a:latin typeface="HGS明朝E" panose="02020900000000000000" pitchFamily="18" charset="-128"/>
              <a:ea typeface="HGS明朝E" panose="02020900000000000000" pitchFamily="18" charset="-128"/>
            </a:endParaRPr>
          </a:p>
          <a:p>
            <a:r>
              <a:rPr kumimoji="1" lang="ja-JP" altLang="en-US" sz="1100" dirty="0">
                <a:uFill>
                  <a:solidFill>
                    <a:schemeClr val="tx1">
                      <a:lumMod val="95000"/>
                      <a:lumOff val="5000"/>
                    </a:schemeClr>
                  </a:solidFill>
                </a:uFill>
                <a:latin typeface="HGS明朝E" panose="02020900000000000000" pitchFamily="18" charset="-128"/>
                <a:ea typeface="HGS明朝E" panose="02020900000000000000" pitchFamily="18" charset="-128"/>
              </a:rPr>
              <a:t>全車両が秋田東京往復（１運行）したら、</a:t>
            </a:r>
            <a:r>
              <a:rPr kumimoji="1" lang="en-US" altLang="ja-JP" sz="1200" b="1" dirty="0">
                <a:solidFill>
                  <a:srgbClr val="FF0000"/>
                </a:solidFill>
                <a:uFill>
                  <a:solidFill>
                    <a:schemeClr val="tx1">
                      <a:lumMod val="95000"/>
                      <a:lumOff val="5000"/>
                    </a:schemeClr>
                  </a:solidFill>
                </a:uFill>
                <a:latin typeface="HGS明朝E" panose="02020900000000000000" pitchFamily="18" charset="-128"/>
                <a:ea typeface="HGS明朝E" panose="02020900000000000000" pitchFamily="18" charset="-128"/>
              </a:rPr>
              <a:t>204,000</a:t>
            </a:r>
            <a:r>
              <a:rPr kumimoji="1" lang="ja-JP" altLang="en-US" sz="1200" b="1" dirty="0">
                <a:solidFill>
                  <a:srgbClr val="FF0000"/>
                </a:solidFill>
                <a:uFill>
                  <a:solidFill>
                    <a:schemeClr val="tx1">
                      <a:lumMod val="95000"/>
                      <a:lumOff val="5000"/>
                    </a:schemeClr>
                  </a:solidFill>
                </a:uFill>
                <a:latin typeface="HGS明朝E" panose="02020900000000000000" pitchFamily="18" charset="-128"/>
                <a:ea typeface="HGS明朝E" panose="02020900000000000000" pitchFamily="18" charset="-128"/>
              </a:rPr>
              <a:t>円のコストアップ</a:t>
            </a:r>
            <a:endParaRPr kumimoji="1" lang="en-US" altLang="ja-JP" sz="1100" b="1" dirty="0">
              <a:solidFill>
                <a:srgbClr val="FF0000"/>
              </a:solidFill>
              <a:uFill>
                <a:solidFill>
                  <a:schemeClr val="tx1">
                    <a:lumMod val="95000"/>
                    <a:lumOff val="5000"/>
                  </a:schemeClr>
                </a:solidFill>
              </a:uFill>
              <a:latin typeface="HGS明朝E" panose="02020900000000000000" pitchFamily="18" charset="-128"/>
              <a:ea typeface="HGS明朝E" panose="02020900000000000000" pitchFamily="18" charset="-128"/>
            </a:endParaRPr>
          </a:p>
        </p:txBody>
      </p:sp>
      <p:sp>
        <p:nvSpPr>
          <p:cNvPr id="44" name="正方形/長方形 43">
            <a:extLst>
              <a:ext uri="{FF2B5EF4-FFF2-40B4-BE49-F238E27FC236}">
                <a16:creationId xmlns:a16="http://schemas.microsoft.com/office/drawing/2014/main" id="{AFA670A0-4838-4252-8052-93E56313A3DA}"/>
              </a:ext>
            </a:extLst>
          </p:cNvPr>
          <p:cNvSpPr/>
          <p:nvPr/>
        </p:nvSpPr>
        <p:spPr>
          <a:xfrm>
            <a:off x="157736" y="4078217"/>
            <a:ext cx="2410204" cy="187283"/>
          </a:xfrm>
          <a:prstGeom prst="rect">
            <a:avLst/>
          </a:prstGeom>
          <a:solidFill>
            <a:schemeClr val="accent3"/>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kumimoji="1" lang="ja-JP" altLang="en-US"/>
          </a:p>
        </p:txBody>
      </p:sp>
      <p:sp>
        <p:nvSpPr>
          <p:cNvPr id="45" name="テキスト ボックス 44">
            <a:extLst>
              <a:ext uri="{FF2B5EF4-FFF2-40B4-BE49-F238E27FC236}">
                <a16:creationId xmlns:a16="http://schemas.microsoft.com/office/drawing/2014/main" id="{C27B64D6-E7B1-48AB-AAC4-CEC08DE0C7CD}"/>
              </a:ext>
            </a:extLst>
          </p:cNvPr>
          <p:cNvSpPr txBox="1"/>
          <p:nvPr/>
        </p:nvSpPr>
        <p:spPr>
          <a:xfrm>
            <a:off x="114652" y="4043138"/>
            <a:ext cx="2339102" cy="253916"/>
          </a:xfrm>
          <a:prstGeom prst="rect">
            <a:avLst/>
          </a:prstGeom>
          <a:noFill/>
        </p:spPr>
        <p:txBody>
          <a:bodyPr wrap="none" rtlCol="0">
            <a:spAutoFit/>
          </a:bodyPr>
          <a:lstStyle/>
          <a:p>
            <a:r>
              <a:rPr kumimoji="1" lang="ja-JP" altLang="en-US" sz="1050" dirty="0">
                <a:solidFill>
                  <a:schemeClr val="bg1"/>
                </a:solidFill>
                <a:latin typeface="HGS明朝E" panose="02020900000000000000" pitchFamily="18" charset="-128"/>
                <a:ea typeface="HGS明朝E" panose="02020900000000000000" pitchFamily="18" charset="-128"/>
              </a:rPr>
              <a:t>燃料サーチャージをご存知ですか？</a:t>
            </a:r>
          </a:p>
        </p:txBody>
      </p:sp>
      <p:sp>
        <p:nvSpPr>
          <p:cNvPr id="46" name="テキスト ボックス 45">
            <a:extLst>
              <a:ext uri="{FF2B5EF4-FFF2-40B4-BE49-F238E27FC236}">
                <a16:creationId xmlns:a16="http://schemas.microsoft.com/office/drawing/2014/main" id="{31AAD415-7A18-4C74-B760-048E7948038B}"/>
              </a:ext>
            </a:extLst>
          </p:cNvPr>
          <p:cNvSpPr txBox="1"/>
          <p:nvPr/>
        </p:nvSpPr>
        <p:spPr>
          <a:xfrm>
            <a:off x="87069" y="4292629"/>
            <a:ext cx="6683861" cy="1107996"/>
          </a:xfrm>
          <a:prstGeom prst="rect">
            <a:avLst/>
          </a:prstGeom>
          <a:noFill/>
        </p:spPr>
        <p:txBody>
          <a:bodyPr wrap="square" rtlCol="0">
            <a:spAutoFit/>
          </a:bodyPr>
          <a:lstStyle/>
          <a:p>
            <a:r>
              <a:rPr kumimoji="1" lang="ja-JP" altLang="en-US" sz="1100" dirty="0">
                <a:uFill>
                  <a:solidFill>
                    <a:schemeClr val="tx1">
                      <a:lumMod val="95000"/>
                      <a:lumOff val="5000"/>
                    </a:schemeClr>
                  </a:solidFill>
                </a:uFill>
                <a:latin typeface="HGS明朝E" panose="02020900000000000000" pitchFamily="18" charset="-128"/>
                <a:ea typeface="HGS明朝E" panose="02020900000000000000" pitchFamily="18" charset="-128"/>
              </a:rPr>
              <a:t>　燃料サーチャージとは、燃料価格の上昇・下落によるコストの増減分を別建ての運賃として設定する制度です。基準燃料価格より現状の燃料価格が一定額を超えて上昇した場合に、上昇の幅に応じて燃料サーチャージを設定または増額改定して適用する仕組みとなっています。</a:t>
            </a:r>
            <a:endParaRPr kumimoji="1" lang="en-US" altLang="ja-JP" sz="1100" dirty="0">
              <a:uFill>
                <a:solidFill>
                  <a:schemeClr val="tx1">
                    <a:lumMod val="95000"/>
                    <a:lumOff val="5000"/>
                  </a:schemeClr>
                </a:solidFill>
              </a:uFill>
              <a:latin typeface="HGS明朝E" panose="02020900000000000000" pitchFamily="18" charset="-128"/>
              <a:ea typeface="HGS明朝E" panose="02020900000000000000" pitchFamily="18" charset="-128"/>
            </a:endParaRPr>
          </a:p>
          <a:p>
            <a:r>
              <a:rPr kumimoji="1" lang="ja-JP" altLang="en-US" sz="1100" dirty="0">
                <a:uFill>
                  <a:solidFill>
                    <a:schemeClr val="tx1">
                      <a:lumMod val="95000"/>
                      <a:lumOff val="5000"/>
                    </a:schemeClr>
                  </a:solidFill>
                </a:uFill>
                <a:latin typeface="HGS明朝E" panose="02020900000000000000" pitchFamily="18" charset="-128"/>
                <a:ea typeface="HGS明朝E" panose="02020900000000000000" pitchFamily="18" charset="-128"/>
              </a:rPr>
              <a:t>　一方、燃料サーチャージの設定時点より燃料価格が下落した場合には、その下落幅に応じて減額改定し、また燃料価格が鎮静化した場合はこれを廃止することができます。</a:t>
            </a:r>
            <a:endParaRPr kumimoji="1" lang="en-US" altLang="ja-JP" sz="1100" dirty="0">
              <a:uFill>
                <a:solidFill>
                  <a:schemeClr val="tx1">
                    <a:lumMod val="95000"/>
                    <a:lumOff val="5000"/>
                  </a:schemeClr>
                </a:solidFill>
              </a:uFill>
              <a:latin typeface="HGS明朝E" panose="02020900000000000000" pitchFamily="18" charset="-128"/>
              <a:ea typeface="HGS明朝E" panose="02020900000000000000" pitchFamily="18" charset="-128"/>
            </a:endParaRPr>
          </a:p>
          <a:p>
            <a:r>
              <a:rPr kumimoji="1" lang="ja-JP" altLang="en-US" sz="1100" dirty="0">
                <a:uFill>
                  <a:solidFill>
                    <a:schemeClr val="tx1">
                      <a:lumMod val="95000"/>
                      <a:lumOff val="5000"/>
                    </a:schemeClr>
                  </a:solidFill>
                </a:uFill>
                <a:latin typeface="HGS明朝E" panose="02020900000000000000" pitchFamily="18" charset="-128"/>
                <a:ea typeface="HGS明朝E" panose="02020900000000000000" pitchFamily="18" charset="-128"/>
              </a:rPr>
              <a:t>　</a:t>
            </a:r>
            <a:endParaRPr kumimoji="1" lang="en-US" altLang="ja-JP" sz="1100" b="1" dirty="0">
              <a:solidFill>
                <a:srgbClr val="FF0000"/>
              </a:solidFill>
              <a:uFill>
                <a:solidFill>
                  <a:schemeClr val="tx1">
                    <a:lumMod val="95000"/>
                    <a:lumOff val="5000"/>
                  </a:schemeClr>
                </a:solidFill>
              </a:uFill>
              <a:latin typeface="HGS明朝E" panose="02020900000000000000" pitchFamily="18" charset="-128"/>
              <a:ea typeface="HGS明朝E" panose="02020900000000000000" pitchFamily="18" charset="-128"/>
            </a:endParaRPr>
          </a:p>
        </p:txBody>
      </p:sp>
      <p:sp>
        <p:nvSpPr>
          <p:cNvPr id="48" name="テキスト ボックス 47">
            <a:extLst>
              <a:ext uri="{FF2B5EF4-FFF2-40B4-BE49-F238E27FC236}">
                <a16:creationId xmlns:a16="http://schemas.microsoft.com/office/drawing/2014/main" id="{125B7868-148D-4F91-A7C3-2168C917A0FE}"/>
              </a:ext>
            </a:extLst>
          </p:cNvPr>
          <p:cNvSpPr txBox="1"/>
          <p:nvPr/>
        </p:nvSpPr>
        <p:spPr>
          <a:xfrm>
            <a:off x="157736" y="5372598"/>
            <a:ext cx="3430184" cy="253916"/>
          </a:xfrm>
          <a:prstGeom prst="rect">
            <a:avLst/>
          </a:prstGeom>
          <a:solidFill>
            <a:srgbClr val="FF0000"/>
          </a:solidFill>
        </p:spPr>
        <p:txBody>
          <a:bodyPr wrap="square" rtlCol="0">
            <a:spAutoFit/>
          </a:bodyPr>
          <a:lstStyle/>
          <a:p>
            <a:pPr algn="ctr"/>
            <a:r>
              <a:rPr kumimoji="1" lang="ja-JP" altLang="en-US" sz="1050" dirty="0">
                <a:solidFill>
                  <a:schemeClr val="bg1"/>
                </a:solidFill>
                <a:latin typeface="HGS明朝E" panose="02020900000000000000" pitchFamily="18" charset="-128"/>
                <a:ea typeface="HGS明朝E" panose="02020900000000000000" pitchFamily="18" charset="-128"/>
              </a:rPr>
              <a:t>荷主の皆様へ</a:t>
            </a:r>
          </a:p>
        </p:txBody>
      </p:sp>
      <p:sp>
        <p:nvSpPr>
          <p:cNvPr id="49" name="テキスト ボックス 48">
            <a:extLst>
              <a:ext uri="{FF2B5EF4-FFF2-40B4-BE49-F238E27FC236}">
                <a16:creationId xmlns:a16="http://schemas.microsoft.com/office/drawing/2014/main" id="{CF7F2CB3-8E96-4CBC-B6B3-4E8195053173}"/>
              </a:ext>
            </a:extLst>
          </p:cNvPr>
          <p:cNvSpPr txBox="1"/>
          <p:nvPr/>
        </p:nvSpPr>
        <p:spPr>
          <a:xfrm>
            <a:off x="65879" y="5664749"/>
            <a:ext cx="3591721" cy="3816429"/>
          </a:xfrm>
          <a:prstGeom prst="rect">
            <a:avLst/>
          </a:prstGeom>
          <a:noFill/>
        </p:spPr>
        <p:txBody>
          <a:bodyPr wrap="square" rtlCol="0">
            <a:spAutoFit/>
          </a:bodyPr>
          <a:lstStyle/>
          <a:p>
            <a:r>
              <a:rPr kumimoji="1" lang="ja-JP" altLang="en-US" sz="1100" dirty="0">
                <a:uFill>
                  <a:solidFill>
                    <a:schemeClr val="tx1">
                      <a:lumMod val="95000"/>
                      <a:lumOff val="5000"/>
                    </a:schemeClr>
                  </a:solidFill>
                </a:uFill>
                <a:latin typeface="HGS明朝E" panose="02020900000000000000" pitchFamily="18" charset="-128"/>
                <a:ea typeface="HGS明朝E" panose="02020900000000000000" pitchFamily="18" charset="-128"/>
              </a:rPr>
              <a:t>　平素は、私どもトラック業界に対しまして、格別のご愛顧を賜り厚くお礼申し上げます。</a:t>
            </a:r>
            <a:endParaRPr kumimoji="1" lang="en-US" altLang="ja-JP" sz="1100" dirty="0">
              <a:uFill>
                <a:solidFill>
                  <a:schemeClr val="tx1">
                    <a:lumMod val="95000"/>
                    <a:lumOff val="5000"/>
                  </a:schemeClr>
                </a:solidFill>
              </a:uFill>
              <a:latin typeface="HGS明朝E" panose="02020900000000000000" pitchFamily="18" charset="-128"/>
              <a:ea typeface="HGS明朝E" panose="02020900000000000000" pitchFamily="18" charset="-128"/>
            </a:endParaRPr>
          </a:p>
          <a:p>
            <a:r>
              <a:rPr kumimoji="1" lang="ja-JP" altLang="en-US" sz="1100" dirty="0">
                <a:uFill>
                  <a:solidFill>
                    <a:schemeClr val="tx1">
                      <a:lumMod val="95000"/>
                      <a:lumOff val="5000"/>
                    </a:schemeClr>
                  </a:solidFill>
                </a:uFill>
                <a:latin typeface="HGS明朝E" panose="02020900000000000000" pitchFamily="18" charset="-128"/>
                <a:ea typeface="HGS明朝E" panose="02020900000000000000" pitchFamily="18" charset="-128"/>
              </a:rPr>
              <a:t>　さて、私どもは荷主の皆様の大切な荷物をお預かりし、安全、迅速、確実にお届けすることを基本的使命とし、昼夜を問わず多くのドライバーが、国民の皆様の日々の暮らしや日本経済を支えるために努力して参りました。</a:t>
            </a:r>
            <a:endParaRPr kumimoji="1" lang="en-US" altLang="ja-JP" sz="1100" dirty="0">
              <a:uFill>
                <a:solidFill>
                  <a:schemeClr val="tx1">
                    <a:lumMod val="95000"/>
                    <a:lumOff val="5000"/>
                  </a:schemeClr>
                </a:solidFill>
              </a:uFill>
              <a:latin typeface="HGS明朝E" panose="02020900000000000000" pitchFamily="18" charset="-128"/>
              <a:ea typeface="HGS明朝E" panose="02020900000000000000" pitchFamily="18" charset="-128"/>
            </a:endParaRPr>
          </a:p>
          <a:p>
            <a:r>
              <a:rPr kumimoji="1" lang="ja-JP" altLang="en-US" sz="1100" dirty="0">
                <a:uFill>
                  <a:solidFill>
                    <a:schemeClr val="tx1">
                      <a:lumMod val="95000"/>
                      <a:lumOff val="5000"/>
                    </a:schemeClr>
                  </a:solidFill>
                </a:uFill>
                <a:latin typeface="HGS明朝E" panose="02020900000000000000" pitchFamily="18" charset="-128"/>
                <a:ea typeface="HGS明朝E" panose="02020900000000000000" pitchFamily="18" charset="-128"/>
              </a:rPr>
              <a:t>　しかしながら、この１年間で約３４円の軽油価格高騰は、トラック業界にてって致命的なダメージを与えるものであり、トラック運送事業の経営はまさに危機的状況を迎えております。</a:t>
            </a:r>
            <a:endParaRPr kumimoji="1" lang="en-US" altLang="ja-JP" sz="1100" dirty="0">
              <a:uFill>
                <a:solidFill>
                  <a:schemeClr val="tx1">
                    <a:lumMod val="95000"/>
                    <a:lumOff val="5000"/>
                  </a:schemeClr>
                </a:solidFill>
              </a:uFill>
              <a:latin typeface="HGS明朝E" panose="02020900000000000000" pitchFamily="18" charset="-128"/>
              <a:ea typeface="HGS明朝E" panose="02020900000000000000" pitchFamily="18" charset="-128"/>
            </a:endParaRPr>
          </a:p>
          <a:p>
            <a:r>
              <a:rPr kumimoji="1" lang="ja-JP" altLang="en-US" sz="1100" dirty="0">
                <a:uFill>
                  <a:solidFill>
                    <a:schemeClr val="tx1">
                      <a:lumMod val="95000"/>
                      <a:lumOff val="5000"/>
                    </a:schemeClr>
                  </a:solidFill>
                </a:uFill>
                <a:latin typeface="HGS明朝E" panose="02020900000000000000" pitchFamily="18" charset="-128"/>
                <a:ea typeface="HGS明朝E" panose="02020900000000000000" pitchFamily="18" charset="-128"/>
              </a:rPr>
              <a:t>　このような事態は、既に私ども業界や事業者による自助努力の限界を超えており、今後とも安全・安心な輸送サービスを提供していくためには、適切なコストに見合った負担を荷主の皆様にお願いせざるをえない状況にあります。</a:t>
            </a:r>
            <a:endParaRPr kumimoji="1" lang="en-US" altLang="ja-JP" sz="1100" dirty="0">
              <a:uFill>
                <a:solidFill>
                  <a:schemeClr val="tx1">
                    <a:lumMod val="95000"/>
                    <a:lumOff val="5000"/>
                  </a:schemeClr>
                </a:solidFill>
              </a:uFill>
              <a:latin typeface="HGS明朝E" panose="02020900000000000000" pitchFamily="18" charset="-128"/>
              <a:ea typeface="HGS明朝E" panose="02020900000000000000" pitchFamily="18" charset="-128"/>
            </a:endParaRPr>
          </a:p>
          <a:p>
            <a:r>
              <a:rPr kumimoji="1" lang="ja-JP" altLang="en-US" sz="1100" dirty="0">
                <a:uFill>
                  <a:solidFill>
                    <a:schemeClr val="tx1">
                      <a:lumMod val="95000"/>
                      <a:lumOff val="5000"/>
                    </a:schemeClr>
                  </a:solidFill>
                </a:uFill>
                <a:latin typeface="HGS明朝E" panose="02020900000000000000" pitchFamily="18" charset="-128"/>
                <a:ea typeface="HGS明朝E" panose="02020900000000000000" pitchFamily="18" charset="-128"/>
              </a:rPr>
              <a:t>　荷主の皆様には、当業界の窮状について特段のご理解を頂き、燃料サーチャージ等についてご協力を賜りますようお願い申し上げます。</a:t>
            </a:r>
            <a:endParaRPr kumimoji="1" lang="en-US" altLang="ja-JP" sz="1100" dirty="0">
              <a:uFill>
                <a:solidFill>
                  <a:schemeClr val="tx1">
                    <a:lumMod val="95000"/>
                    <a:lumOff val="5000"/>
                  </a:schemeClr>
                </a:solidFill>
              </a:uFill>
              <a:latin typeface="HGS明朝E" panose="02020900000000000000" pitchFamily="18" charset="-128"/>
              <a:ea typeface="HGS明朝E" panose="02020900000000000000" pitchFamily="18" charset="-128"/>
            </a:endParaRPr>
          </a:p>
          <a:p>
            <a:endParaRPr kumimoji="1" lang="en-US" altLang="ja-JP" sz="1100" dirty="0">
              <a:uFill>
                <a:solidFill>
                  <a:schemeClr val="tx1">
                    <a:lumMod val="95000"/>
                    <a:lumOff val="5000"/>
                  </a:schemeClr>
                </a:solidFill>
              </a:uFill>
              <a:latin typeface="HGS明朝E" panose="02020900000000000000" pitchFamily="18" charset="-128"/>
              <a:ea typeface="HGS明朝E" panose="02020900000000000000" pitchFamily="18" charset="-128"/>
            </a:endParaRPr>
          </a:p>
          <a:p>
            <a:r>
              <a:rPr kumimoji="1" lang="ja-JP" altLang="en-US" sz="1100" dirty="0">
                <a:uFill>
                  <a:solidFill>
                    <a:schemeClr val="tx1">
                      <a:lumMod val="95000"/>
                      <a:lumOff val="5000"/>
                    </a:schemeClr>
                  </a:solidFill>
                </a:uFill>
                <a:latin typeface="HGS明朝E" panose="02020900000000000000" pitchFamily="18" charset="-128"/>
                <a:ea typeface="HGS明朝E" panose="02020900000000000000" pitchFamily="18" charset="-128"/>
              </a:rPr>
              <a:t>　　　　　　　　公益社団法人　秋田県トラック協会</a:t>
            </a:r>
            <a:endParaRPr kumimoji="1" lang="en-US" altLang="ja-JP" sz="1100" dirty="0">
              <a:uFill>
                <a:solidFill>
                  <a:schemeClr val="tx1">
                    <a:lumMod val="95000"/>
                    <a:lumOff val="5000"/>
                  </a:schemeClr>
                </a:solidFill>
              </a:uFill>
              <a:latin typeface="HGS明朝E" panose="02020900000000000000" pitchFamily="18" charset="-128"/>
              <a:ea typeface="HGS明朝E" panose="02020900000000000000" pitchFamily="18" charset="-128"/>
            </a:endParaRPr>
          </a:p>
          <a:p>
            <a:r>
              <a:rPr kumimoji="1" lang="ja-JP" altLang="en-US" sz="1100" dirty="0">
                <a:uFill>
                  <a:solidFill>
                    <a:schemeClr val="tx1">
                      <a:lumMod val="95000"/>
                      <a:lumOff val="5000"/>
                    </a:schemeClr>
                  </a:solidFill>
                </a:uFill>
                <a:latin typeface="HGS明朝E" panose="02020900000000000000" pitchFamily="18" charset="-128"/>
                <a:ea typeface="HGS明朝E" panose="02020900000000000000" pitchFamily="18" charset="-128"/>
              </a:rPr>
              <a:t>　　　　　　　　　　　　　　　　　　　　会員一同</a:t>
            </a:r>
            <a:endParaRPr kumimoji="1" lang="en-US" altLang="ja-JP" sz="1100" dirty="0">
              <a:uFill>
                <a:solidFill>
                  <a:schemeClr val="tx1">
                    <a:lumMod val="95000"/>
                    <a:lumOff val="5000"/>
                  </a:schemeClr>
                </a:solidFill>
              </a:uFill>
              <a:latin typeface="HGS明朝E" panose="02020900000000000000" pitchFamily="18" charset="-128"/>
              <a:ea typeface="HGS明朝E" panose="02020900000000000000" pitchFamily="18" charset="-128"/>
            </a:endParaRPr>
          </a:p>
        </p:txBody>
      </p:sp>
      <p:pic>
        <p:nvPicPr>
          <p:cNvPr id="8" name="図 7">
            <a:extLst>
              <a:ext uri="{FF2B5EF4-FFF2-40B4-BE49-F238E27FC236}">
                <a16:creationId xmlns:a16="http://schemas.microsoft.com/office/drawing/2014/main" id="{FB8E7184-C04B-48BA-A094-CB30CA562AA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24275" y="5799353"/>
            <a:ext cx="2921420" cy="3330583"/>
          </a:xfrm>
          <a:prstGeom prst="rect">
            <a:avLst/>
          </a:prstGeom>
          <a:ln>
            <a:solidFill>
              <a:schemeClr val="accent6"/>
            </a:solidFill>
          </a:ln>
        </p:spPr>
      </p:pic>
      <p:sp>
        <p:nvSpPr>
          <p:cNvPr id="33" name="正方形/長方形 32">
            <a:extLst>
              <a:ext uri="{FF2B5EF4-FFF2-40B4-BE49-F238E27FC236}">
                <a16:creationId xmlns:a16="http://schemas.microsoft.com/office/drawing/2014/main" id="{AB1C2DB6-FB73-4C79-AB3D-1BE4948A59A7}"/>
              </a:ext>
            </a:extLst>
          </p:cNvPr>
          <p:cNvSpPr/>
          <p:nvPr/>
        </p:nvSpPr>
        <p:spPr>
          <a:xfrm>
            <a:off x="157737" y="3137079"/>
            <a:ext cx="432813" cy="687430"/>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31" name="テキスト ボックス 30">
            <a:extLst>
              <a:ext uri="{FF2B5EF4-FFF2-40B4-BE49-F238E27FC236}">
                <a16:creationId xmlns:a16="http://schemas.microsoft.com/office/drawing/2014/main" id="{7BB58964-1B2C-40FB-B0E3-90680BE0183E}"/>
              </a:ext>
            </a:extLst>
          </p:cNvPr>
          <p:cNvSpPr txBox="1"/>
          <p:nvPr/>
        </p:nvSpPr>
        <p:spPr>
          <a:xfrm>
            <a:off x="143868" y="3267241"/>
            <a:ext cx="500458" cy="307777"/>
          </a:xfrm>
          <a:prstGeom prst="rect">
            <a:avLst/>
          </a:prstGeom>
          <a:noFill/>
        </p:spPr>
        <p:txBody>
          <a:bodyPr wrap="none" rtlCol="0">
            <a:spAutoFit/>
          </a:bodyPr>
          <a:lstStyle/>
          <a:p>
            <a:r>
              <a:rPr kumimoji="1" lang="en-US" altLang="ja-JP" sz="700" dirty="0">
                <a:solidFill>
                  <a:schemeClr val="bg1"/>
                </a:solidFill>
                <a:latin typeface="HGS明朝E" panose="02020900000000000000" pitchFamily="18" charset="-128"/>
                <a:ea typeface="HGS明朝E" panose="02020900000000000000" pitchFamily="18" charset="-128"/>
              </a:rPr>
              <a:t>1</a:t>
            </a:r>
            <a:r>
              <a:rPr kumimoji="1" lang="ja-JP" altLang="en-US" sz="700" dirty="0">
                <a:solidFill>
                  <a:schemeClr val="bg1"/>
                </a:solidFill>
                <a:latin typeface="HGS明朝E" panose="02020900000000000000" pitchFamily="18" charset="-128"/>
                <a:ea typeface="HGS明朝E" panose="02020900000000000000" pitchFamily="18" charset="-128"/>
              </a:rPr>
              <a:t>年間で</a:t>
            </a:r>
            <a:endParaRPr kumimoji="1" lang="en-US" altLang="ja-JP" sz="700" dirty="0">
              <a:solidFill>
                <a:schemeClr val="bg1"/>
              </a:solidFill>
              <a:latin typeface="HGS明朝E" panose="02020900000000000000" pitchFamily="18" charset="-128"/>
              <a:ea typeface="HGS明朝E" panose="02020900000000000000" pitchFamily="18" charset="-128"/>
            </a:endParaRPr>
          </a:p>
          <a:p>
            <a:r>
              <a:rPr kumimoji="1" lang="en-US" altLang="ja-JP" sz="700" dirty="0">
                <a:solidFill>
                  <a:schemeClr val="bg1"/>
                </a:solidFill>
                <a:latin typeface="HGS明朝E" panose="02020900000000000000" pitchFamily="18" charset="-128"/>
                <a:ea typeface="HGS明朝E" panose="02020900000000000000" pitchFamily="18" charset="-128"/>
              </a:rPr>
              <a:t>…</a:t>
            </a:r>
          </a:p>
        </p:txBody>
      </p:sp>
      <p:sp>
        <p:nvSpPr>
          <p:cNvPr id="34" name="テキスト ボックス 33">
            <a:extLst>
              <a:ext uri="{FF2B5EF4-FFF2-40B4-BE49-F238E27FC236}">
                <a16:creationId xmlns:a16="http://schemas.microsoft.com/office/drawing/2014/main" id="{E3713994-FC15-4B4C-BDDB-8ACD3C7F9B6C}"/>
              </a:ext>
            </a:extLst>
          </p:cNvPr>
          <p:cNvSpPr txBox="1"/>
          <p:nvPr/>
        </p:nvSpPr>
        <p:spPr>
          <a:xfrm>
            <a:off x="524090" y="3144194"/>
            <a:ext cx="6819511" cy="261610"/>
          </a:xfrm>
          <a:prstGeom prst="rect">
            <a:avLst/>
          </a:prstGeom>
          <a:noFill/>
        </p:spPr>
        <p:txBody>
          <a:bodyPr wrap="square" rtlCol="0">
            <a:spAutoFit/>
          </a:bodyPr>
          <a:lstStyle/>
          <a:p>
            <a:r>
              <a:rPr kumimoji="1" lang="en-US" altLang="ja-JP" sz="1100" dirty="0">
                <a:uFill>
                  <a:solidFill>
                    <a:schemeClr val="tx1">
                      <a:lumMod val="95000"/>
                      <a:lumOff val="5000"/>
                    </a:schemeClr>
                  </a:solidFill>
                </a:uFill>
                <a:latin typeface="HGS明朝E" panose="02020900000000000000" pitchFamily="18" charset="-128"/>
                <a:ea typeface="HGS明朝E" panose="02020900000000000000" pitchFamily="18" charset="-128"/>
              </a:rPr>
              <a:t>【</a:t>
            </a:r>
            <a:r>
              <a:rPr kumimoji="1" lang="ja-JP" altLang="en-US" sz="1100" dirty="0">
                <a:uFill>
                  <a:solidFill>
                    <a:schemeClr val="tx1">
                      <a:lumMod val="95000"/>
                      <a:lumOff val="5000"/>
                    </a:schemeClr>
                  </a:solidFill>
                </a:uFill>
                <a:latin typeface="HGS明朝E" panose="02020900000000000000" pitchFamily="18" charset="-128"/>
                <a:ea typeface="HGS明朝E" panose="02020900000000000000" pitchFamily="18" charset="-128"/>
              </a:rPr>
              <a:t>秋田東京往復を年間</a:t>
            </a:r>
            <a:r>
              <a:rPr kumimoji="1" lang="en-US" altLang="ja-JP" sz="1100" dirty="0">
                <a:uFill>
                  <a:solidFill>
                    <a:schemeClr val="tx1">
                      <a:lumMod val="95000"/>
                      <a:lumOff val="5000"/>
                    </a:schemeClr>
                  </a:solidFill>
                </a:uFill>
                <a:latin typeface="HGS明朝E" panose="02020900000000000000" pitchFamily="18" charset="-128"/>
                <a:ea typeface="HGS明朝E" panose="02020900000000000000" pitchFamily="18" charset="-128"/>
              </a:rPr>
              <a:t>96</a:t>
            </a:r>
            <a:r>
              <a:rPr kumimoji="1" lang="ja-JP" altLang="en-US" sz="1100" dirty="0">
                <a:uFill>
                  <a:solidFill>
                    <a:schemeClr val="tx1">
                      <a:lumMod val="95000"/>
                      <a:lumOff val="5000"/>
                    </a:schemeClr>
                  </a:solidFill>
                </a:uFill>
                <a:latin typeface="HGS明朝E" panose="02020900000000000000" pitchFamily="18" charset="-128"/>
                <a:ea typeface="HGS明朝E" panose="02020900000000000000" pitchFamily="18" charset="-128"/>
              </a:rPr>
              <a:t>回実施（月間</a:t>
            </a:r>
            <a:r>
              <a:rPr kumimoji="1" lang="en-US" altLang="ja-JP" sz="1100" dirty="0">
                <a:uFill>
                  <a:solidFill>
                    <a:schemeClr val="tx1">
                      <a:lumMod val="95000"/>
                      <a:lumOff val="5000"/>
                    </a:schemeClr>
                  </a:solidFill>
                </a:uFill>
                <a:latin typeface="HGS明朝E" panose="02020900000000000000" pitchFamily="18" charset="-128"/>
                <a:ea typeface="HGS明朝E" panose="02020900000000000000" pitchFamily="18" charset="-128"/>
              </a:rPr>
              <a:t>8</a:t>
            </a:r>
            <a:r>
              <a:rPr kumimoji="1" lang="ja-JP" altLang="en-US" sz="1100" dirty="0">
                <a:uFill>
                  <a:solidFill>
                    <a:schemeClr val="tx1">
                      <a:lumMod val="95000"/>
                      <a:lumOff val="5000"/>
                    </a:schemeClr>
                  </a:solidFill>
                </a:uFill>
                <a:latin typeface="HGS明朝E" panose="02020900000000000000" pitchFamily="18" charset="-128"/>
                <a:ea typeface="HGS明朝E" panose="02020900000000000000" pitchFamily="18" charset="-128"/>
              </a:rPr>
              <a:t>回）</a:t>
            </a:r>
            <a:r>
              <a:rPr kumimoji="1" lang="en-US" altLang="ja-JP" sz="1100" dirty="0">
                <a:uFill>
                  <a:solidFill>
                    <a:schemeClr val="tx1">
                      <a:lumMod val="95000"/>
                      <a:lumOff val="5000"/>
                    </a:schemeClr>
                  </a:solidFill>
                </a:uFill>
                <a:latin typeface="HGS明朝E" panose="02020900000000000000" pitchFamily="18" charset="-128"/>
                <a:ea typeface="HGS明朝E" panose="02020900000000000000" pitchFamily="18" charset="-128"/>
              </a:rPr>
              <a:t>】</a:t>
            </a:r>
          </a:p>
        </p:txBody>
      </p:sp>
      <p:cxnSp>
        <p:nvCxnSpPr>
          <p:cNvPr id="50" name="直線コネクタ 49">
            <a:extLst>
              <a:ext uri="{FF2B5EF4-FFF2-40B4-BE49-F238E27FC236}">
                <a16:creationId xmlns:a16="http://schemas.microsoft.com/office/drawing/2014/main" id="{34BBB78E-C473-4CC0-9AEC-76327069B0B5}"/>
              </a:ext>
            </a:extLst>
          </p:cNvPr>
          <p:cNvCxnSpPr>
            <a:cxnSpLocks/>
          </p:cNvCxnSpPr>
          <p:nvPr/>
        </p:nvCxnSpPr>
        <p:spPr>
          <a:xfrm flipV="1">
            <a:off x="738214" y="3802412"/>
            <a:ext cx="5563526" cy="20262"/>
          </a:xfrm>
          <a:prstGeom prst="line">
            <a:avLst/>
          </a:prstGeom>
          <a:ln w="19050">
            <a:solidFill>
              <a:schemeClr val="tx1"/>
            </a:solidFill>
            <a:prstDash val="sysDash"/>
          </a:ln>
        </p:spPr>
        <p:style>
          <a:lnRef idx="1">
            <a:schemeClr val="dk1"/>
          </a:lnRef>
          <a:fillRef idx="0">
            <a:schemeClr val="dk1"/>
          </a:fillRef>
          <a:effectRef idx="0">
            <a:schemeClr val="dk1"/>
          </a:effectRef>
          <a:fontRef idx="minor">
            <a:schemeClr val="tx1"/>
          </a:fontRef>
        </p:style>
      </p:cxnSp>
      <p:sp>
        <p:nvSpPr>
          <p:cNvPr id="51" name="テキスト ボックス 50">
            <a:extLst>
              <a:ext uri="{FF2B5EF4-FFF2-40B4-BE49-F238E27FC236}">
                <a16:creationId xmlns:a16="http://schemas.microsoft.com/office/drawing/2014/main" id="{52AD5F90-4533-4C4F-829A-98B03D977C7D}"/>
              </a:ext>
            </a:extLst>
          </p:cNvPr>
          <p:cNvSpPr txBox="1"/>
          <p:nvPr/>
        </p:nvSpPr>
        <p:spPr>
          <a:xfrm>
            <a:off x="684847" y="3540802"/>
            <a:ext cx="6819511" cy="276999"/>
          </a:xfrm>
          <a:prstGeom prst="rect">
            <a:avLst/>
          </a:prstGeom>
          <a:noFill/>
        </p:spPr>
        <p:txBody>
          <a:bodyPr wrap="square" rtlCol="0">
            <a:spAutoFit/>
          </a:bodyPr>
          <a:lstStyle/>
          <a:p>
            <a:r>
              <a:rPr kumimoji="1" lang="en-US" altLang="ja-JP" sz="1100" dirty="0">
                <a:uFill>
                  <a:solidFill>
                    <a:schemeClr val="tx1">
                      <a:lumMod val="95000"/>
                      <a:lumOff val="5000"/>
                    </a:schemeClr>
                  </a:solidFill>
                </a:uFill>
                <a:latin typeface="HGS明朝E" panose="02020900000000000000" pitchFamily="18" charset="-128"/>
                <a:ea typeface="HGS明朝E" panose="02020900000000000000" pitchFamily="18" charset="-128"/>
              </a:rPr>
              <a:t>204,000</a:t>
            </a:r>
            <a:r>
              <a:rPr kumimoji="1" lang="ja-JP" altLang="en-US" sz="1100" dirty="0">
                <a:uFill>
                  <a:solidFill>
                    <a:schemeClr val="tx1">
                      <a:lumMod val="95000"/>
                      <a:lumOff val="5000"/>
                    </a:schemeClr>
                  </a:solidFill>
                </a:uFill>
                <a:latin typeface="HGS明朝E" panose="02020900000000000000" pitchFamily="18" charset="-128"/>
                <a:ea typeface="HGS明朝E" panose="02020900000000000000" pitchFamily="18" charset="-128"/>
              </a:rPr>
              <a:t>円</a:t>
            </a:r>
            <a:r>
              <a:rPr kumimoji="1" lang="en-US" altLang="ja-JP" sz="1100" dirty="0">
                <a:uFill>
                  <a:solidFill>
                    <a:schemeClr val="tx1">
                      <a:lumMod val="95000"/>
                      <a:lumOff val="5000"/>
                    </a:schemeClr>
                  </a:solidFill>
                </a:uFill>
                <a:latin typeface="HGS明朝E" panose="02020900000000000000" pitchFamily="18" charset="-128"/>
                <a:ea typeface="HGS明朝E" panose="02020900000000000000" pitchFamily="18" charset="-128"/>
              </a:rPr>
              <a:t>×96</a:t>
            </a:r>
            <a:r>
              <a:rPr kumimoji="1" lang="ja-JP" altLang="en-US" sz="1100" dirty="0">
                <a:uFill>
                  <a:solidFill>
                    <a:schemeClr val="tx1">
                      <a:lumMod val="95000"/>
                      <a:lumOff val="5000"/>
                    </a:schemeClr>
                  </a:solidFill>
                </a:uFill>
                <a:latin typeface="HGS明朝E" panose="02020900000000000000" pitchFamily="18" charset="-128"/>
                <a:ea typeface="HGS明朝E" panose="02020900000000000000" pitchFamily="18" charset="-128"/>
              </a:rPr>
              <a:t>回＝</a:t>
            </a:r>
            <a:r>
              <a:rPr kumimoji="1" lang="en-US" altLang="ja-JP" sz="1200" b="1" dirty="0">
                <a:solidFill>
                  <a:srgbClr val="FF0000"/>
                </a:solidFill>
                <a:uFill>
                  <a:solidFill>
                    <a:schemeClr val="tx1">
                      <a:lumMod val="95000"/>
                      <a:lumOff val="5000"/>
                    </a:schemeClr>
                  </a:solidFill>
                </a:uFill>
                <a:latin typeface="HGS明朝E" panose="02020900000000000000" pitchFamily="18" charset="-128"/>
                <a:ea typeface="HGS明朝E" panose="02020900000000000000" pitchFamily="18" charset="-128"/>
              </a:rPr>
              <a:t>19,584,000</a:t>
            </a:r>
            <a:r>
              <a:rPr kumimoji="1" lang="ja-JP" altLang="en-US" sz="1200" b="1" dirty="0">
                <a:solidFill>
                  <a:srgbClr val="FF0000"/>
                </a:solidFill>
                <a:uFill>
                  <a:solidFill>
                    <a:schemeClr val="tx1">
                      <a:lumMod val="95000"/>
                      <a:lumOff val="5000"/>
                    </a:schemeClr>
                  </a:solidFill>
                </a:uFill>
                <a:latin typeface="HGS明朝E" panose="02020900000000000000" pitchFamily="18" charset="-128"/>
                <a:ea typeface="HGS明朝E" panose="02020900000000000000" pitchFamily="18" charset="-128"/>
              </a:rPr>
              <a:t>円のコストアップ</a:t>
            </a:r>
            <a:endParaRPr kumimoji="1" lang="en-US" altLang="ja-JP" sz="1100" b="1" dirty="0">
              <a:solidFill>
                <a:srgbClr val="FF0000"/>
              </a:solidFill>
              <a:uFill>
                <a:solidFill>
                  <a:schemeClr val="tx1">
                    <a:lumMod val="95000"/>
                    <a:lumOff val="5000"/>
                  </a:schemeClr>
                </a:solidFill>
              </a:uFill>
              <a:latin typeface="HGS明朝E" panose="02020900000000000000" pitchFamily="18" charset="-128"/>
              <a:ea typeface="HGS明朝E" panose="02020900000000000000" pitchFamily="18" charset="-128"/>
            </a:endParaRPr>
          </a:p>
        </p:txBody>
      </p:sp>
    </p:spTree>
    <p:extLst>
      <p:ext uri="{BB962C8B-B14F-4D97-AF65-F5344CB8AC3E}">
        <p14:creationId xmlns:p14="http://schemas.microsoft.com/office/powerpoint/2010/main" val="528709380"/>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561</TotalTime>
  <Words>707</Words>
  <Application>Microsoft Office PowerPoint</Application>
  <PresentationFormat>A4 210 x 297 mm</PresentationFormat>
  <Paragraphs>52</Paragraphs>
  <Slides>2</Slides>
  <Notes>0</Notes>
  <HiddenSlides>0</HiddenSlides>
  <MMClips>0</MMClips>
  <ScaleCrop>false</ScaleCrop>
  <HeadingPairs>
    <vt:vector size="6" baseType="variant">
      <vt:variant>
        <vt:lpstr>使用されているフォント</vt:lpstr>
      </vt:variant>
      <vt:variant>
        <vt:i4>4</vt:i4>
      </vt:variant>
      <vt:variant>
        <vt:lpstr>テーマ</vt:lpstr>
      </vt:variant>
      <vt:variant>
        <vt:i4>1</vt:i4>
      </vt:variant>
      <vt:variant>
        <vt:lpstr>スライド タイトル</vt:lpstr>
      </vt:variant>
      <vt:variant>
        <vt:i4>2</vt:i4>
      </vt:variant>
    </vt:vector>
  </HeadingPairs>
  <TitlesOfParts>
    <vt:vector size="7" baseType="lpstr">
      <vt:lpstr>HGS明朝E</vt:lpstr>
      <vt:lpstr>Arial</vt:lpstr>
      <vt:lpstr>Calibri</vt:lpstr>
      <vt:lpstr>Calibri Light</vt:lpstr>
      <vt:lpstr>Office テーマ</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owner</dc:creator>
  <cp:lastModifiedBy>owner</cp:lastModifiedBy>
  <cp:revision>5</cp:revision>
  <cp:lastPrinted>2021-12-08T00:15:33Z</cp:lastPrinted>
  <dcterms:created xsi:type="dcterms:W3CDTF">2021-12-02T00:42:13Z</dcterms:created>
  <dcterms:modified xsi:type="dcterms:W3CDTF">2021-12-08T00:18:25Z</dcterms:modified>
</cp:coreProperties>
</file>